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7C83"/>
    <a:srgbClr val="F9646C"/>
    <a:srgbClr val="FFFF00"/>
    <a:srgbClr val="FF8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81"/>
    <p:restoredTop sz="94693"/>
  </p:normalViewPr>
  <p:slideViewPr>
    <p:cSldViewPr snapToGrid="0">
      <p:cViewPr varScale="1">
        <p:scale>
          <a:sx n="118" d="100"/>
          <a:sy n="118" d="100"/>
        </p:scale>
        <p:origin x="3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80FF8D-B923-C2A0-E90E-A7AC1DADB3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67257A9-5176-E0A5-5305-8BAAC1B4E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CFB997E-181C-7011-7262-CB73B5F8C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0B7A3-D2AB-4B48-B7D9-3C01CB1095AE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D81B3ED-D3D1-7B95-80A6-618A14563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D0F48D6-69F1-CD96-DF91-689AFAB78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DBDBA-086E-E74C-ACC8-AB26A48026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6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3E57F1-156B-7B1F-FC13-0FEE96B9A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7381073-6B01-684F-A80B-EFD0468436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AC3413-0FB1-57E4-604F-2C97EC924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0B7A3-D2AB-4B48-B7D9-3C01CB1095AE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FA7D8E4-311C-0948-B597-8C2E55064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0647CA1-175F-90FE-DF67-338A117C5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DBDBA-086E-E74C-ACC8-AB26A48026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1611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E67238A-23AC-1307-69E7-B82318093B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68B2999-1723-B6EA-9B80-3F25C0470E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DEAE53E-A300-FBC3-8C49-67172E13A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0B7A3-D2AB-4B48-B7D9-3C01CB1095AE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7E362FB-8472-2C93-025E-9A130553C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531A600-FE96-AAC2-81A6-39D767C39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DBDBA-086E-E74C-ACC8-AB26A48026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0903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B6699F-8C0F-586C-A1F8-E53603928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95F68B-294F-3D54-9F5B-7BC6FB79FC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4C3CCC7-6D7F-75CB-5615-E203DA8C2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0B7A3-D2AB-4B48-B7D9-3C01CB1095AE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26566B-AE9D-3512-B6F6-786124796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9804D5B-8B2D-2D98-AD44-7FA65EC77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DBDBA-086E-E74C-ACC8-AB26A48026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67337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14C37F-5163-8F80-DFEC-C051AC1DE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C46BC7B-966A-B0EE-1787-F5B400100B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79E205D-D07B-CDB9-A7B7-01EEA1DA9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0B7A3-D2AB-4B48-B7D9-3C01CB1095AE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41CD199-D65A-B1A7-5727-7BF9C2912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04900C2-3DF8-18BE-ADCD-6A936B1A4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DBDBA-086E-E74C-ACC8-AB26A48026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44462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79C4C3-9EEF-E529-79FB-CB327B5A1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C6DB27-CFEE-A107-B797-A61E1569C4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4546B32-95DA-3EB1-B072-6C9A19304F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15A5D23-8F7F-5049-11D3-8B52A6333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0B7A3-D2AB-4B48-B7D9-3C01CB1095AE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00F3979-8944-5E4E-96ED-7AAF0A4D37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5E83BEE-E229-2BFC-EC99-0624BD044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DBDBA-086E-E74C-ACC8-AB26A48026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8810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8F0014-60D8-A86E-EC13-23FE83851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11480D6-593F-EAC9-16FF-7C405ABEE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67FB692-1383-F2F1-CAC9-512F93C009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152E73E-9D56-63D0-4351-1BB9EC2140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55D6518-CF14-B94E-22A8-B31D1EC438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43A51EB-5BDF-7A5E-7C4D-CE2A99812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0B7A3-D2AB-4B48-B7D9-3C01CB1095AE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1EF7D7D-A64C-DBDC-CC85-52B053596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76DBC32-BEEE-0E94-B56B-9E113A6F0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DBDBA-086E-E74C-ACC8-AB26A48026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2729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218A9C-4F64-C646-D2E3-49639B7C7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8874261-8086-E441-C93E-E408D30E2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0B7A3-D2AB-4B48-B7D9-3C01CB1095AE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0822D84-07DA-1C88-DBEB-A04FD7E71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3456917-2DC6-25F9-E06E-9C992A311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DBDBA-086E-E74C-ACC8-AB26A48026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48267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77C0482-0216-C883-253C-ECA71442B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0B7A3-D2AB-4B48-B7D9-3C01CB1095AE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DE6979B-E230-126C-F634-639790BD5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6CD905C-B5E9-A951-51B8-CF719E3CA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DBDBA-086E-E74C-ACC8-AB26A48026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37688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F6149A-4267-CE24-AA13-3B74B986B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305D5C7-AC3F-858A-CDA0-0E146C9F09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A3D3961-EF39-255D-0524-61053B8449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F1A59EB-9C0B-E143-CD98-B753FD170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0B7A3-D2AB-4B48-B7D9-3C01CB1095AE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E052A99-30F2-C217-E095-35D4961DB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984C138-3A8B-45F1-7646-BFD1A4A85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DBDBA-086E-E74C-ACC8-AB26A48026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98227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94DB92-1359-3A3A-FA45-B331B2A7E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1E216FE-69CB-A991-65CE-4548D883AB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780D73C-4545-2FBC-BBAC-0B5A7C4B96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68CA88F-0928-6E26-40C4-B2D206B53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0B7A3-D2AB-4B48-B7D9-3C01CB1095AE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72BC06C-A30F-9D9E-6FCA-1DCE90931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8BDE715-C172-4055-DDD0-9D5951E54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DBDBA-086E-E74C-ACC8-AB26A48026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6825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312EE1D-AEF4-1329-9FEF-F5CD17699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4134235-E690-7BF8-5E24-DAD5B9F33D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922D8B8-8C8A-46BA-1865-8A34426F27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E10B7A3-D2AB-4B48-B7D9-3C01CB1095AE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CC6D9F8-8D7C-A012-74DD-E85D27D1C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D628123-6450-5586-832E-EC32932D80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B9DBDBA-086E-E74C-ACC8-AB26A480260F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7F35C65F-8167-7695-54CE-B6455178FE87}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FFF00">
              <a:alpha val="403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27632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hteck 37">
            <a:extLst>
              <a:ext uri="{FF2B5EF4-FFF2-40B4-BE49-F238E27FC236}">
                <a16:creationId xmlns:a16="http://schemas.microsoft.com/office/drawing/2014/main" id="{3A8D8A72-16F3-14BB-D6A2-A39EF7676C0E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FFF00">
              <a:alpha val="403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282AB7DA-832A-D3FD-9735-B0C7E48C7F65}"/>
              </a:ext>
            </a:extLst>
          </p:cNvPr>
          <p:cNvSpPr/>
          <p:nvPr/>
        </p:nvSpPr>
        <p:spPr>
          <a:xfrm>
            <a:off x="664027" y="3961120"/>
            <a:ext cx="9993087" cy="941295"/>
          </a:xfrm>
          <a:solidFill>
            <a:schemeClr val="accent2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ssh</a:t>
            </a:r>
            <a:r>
              <a:rPr lang="de-DE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de-DE" sz="48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dokku</a:t>
            </a:r>
            <a:r>
              <a:rPr lang="de-DE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@$DOKKU_HOST </a:t>
            </a:r>
            <a:r>
              <a:rPr lang="de-DE" sz="48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apps:list</a:t>
            </a:r>
            <a:endParaRPr lang="de-DE" sz="4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Abgerundetes Rechteck 4">
            <a:extLst>
              <a:ext uri="{FF2B5EF4-FFF2-40B4-BE49-F238E27FC236}">
                <a16:creationId xmlns:a16="http://schemas.microsoft.com/office/drawing/2014/main" id="{3FA73827-1CEE-9CE2-8493-A81970016B87}"/>
              </a:ext>
            </a:extLst>
          </p:cNvPr>
          <p:cNvSpPr/>
          <p:nvPr/>
        </p:nvSpPr>
        <p:spPr>
          <a:xfrm>
            <a:off x="6542315" y="1706077"/>
            <a:ext cx="4713513" cy="941295"/>
          </a:xfrm>
          <a:custGeom>
            <a:avLst/>
            <a:gdLst>
              <a:gd name="connsiteX0" fmla="*/ 0 w 4713513"/>
              <a:gd name="connsiteY0" fmla="*/ 156886 h 941295"/>
              <a:gd name="connsiteX1" fmla="*/ 156886 w 4713513"/>
              <a:gd name="connsiteY1" fmla="*/ 0 h 941295"/>
              <a:gd name="connsiteX2" fmla="*/ 785420 w 4713513"/>
              <a:gd name="connsiteY2" fmla="*/ 0 h 941295"/>
              <a:gd name="connsiteX3" fmla="*/ 1413955 w 4713513"/>
              <a:gd name="connsiteY3" fmla="*/ 0 h 941295"/>
              <a:gd name="connsiteX4" fmla="*/ 2042489 w 4713513"/>
              <a:gd name="connsiteY4" fmla="*/ 0 h 941295"/>
              <a:gd name="connsiteX5" fmla="*/ 2671024 w 4713513"/>
              <a:gd name="connsiteY5" fmla="*/ 0 h 941295"/>
              <a:gd name="connsiteX6" fmla="*/ 3387553 w 4713513"/>
              <a:gd name="connsiteY6" fmla="*/ 0 h 941295"/>
              <a:gd name="connsiteX7" fmla="*/ 4556627 w 4713513"/>
              <a:gd name="connsiteY7" fmla="*/ 0 h 941295"/>
              <a:gd name="connsiteX8" fmla="*/ 4713513 w 4713513"/>
              <a:gd name="connsiteY8" fmla="*/ 156886 h 941295"/>
              <a:gd name="connsiteX9" fmla="*/ 4713513 w 4713513"/>
              <a:gd name="connsiteY9" fmla="*/ 784409 h 941295"/>
              <a:gd name="connsiteX10" fmla="*/ 4556627 w 4713513"/>
              <a:gd name="connsiteY10" fmla="*/ 941295 h 941295"/>
              <a:gd name="connsiteX11" fmla="*/ 3972090 w 4713513"/>
              <a:gd name="connsiteY11" fmla="*/ 941295 h 941295"/>
              <a:gd name="connsiteX12" fmla="*/ 3475548 w 4713513"/>
              <a:gd name="connsiteY12" fmla="*/ 941295 h 941295"/>
              <a:gd name="connsiteX13" fmla="*/ 2759019 w 4713513"/>
              <a:gd name="connsiteY13" fmla="*/ 941295 h 941295"/>
              <a:gd name="connsiteX14" fmla="*/ 2130484 w 4713513"/>
              <a:gd name="connsiteY14" fmla="*/ 941295 h 941295"/>
              <a:gd name="connsiteX15" fmla="*/ 1413955 w 4713513"/>
              <a:gd name="connsiteY15" fmla="*/ 941295 h 941295"/>
              <a:gd name="connsiteX16" fmla="*/ 697426 w 4713513"/>
              <a:gd name="connsiteY16" fmla="*/ 941295 h 941295"/>
              <a:gd name="connsiteX17" fmla="*/ 156886 w 4713513"/>
              <a:gd name="connsiteY17" fmla="*/ 941295 h 941295"/>
              <a:gd name="connsiteX18" fmla="*/ 0 w 4713513"/>
              <a:gd name="connsiteY18" fmla="*/ 784409 h 941295"/>
              <a:gd name="connsiteX19" fmla="*/ 0 w 4713513"/>
              <a:gd name="connsiteY19" fmla="*/ 156886 h 941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4713513" h="941295" fill="none" extrusionOk="0">
                <a:moveTo>
                  <a:pt x="0" y="156886"/>
                </a:moveTo>
                <a:cubicBezTo>
                  <a:pt x="-10138" y="79690"/>
                  <a:pt x="81134" y="-11394"/>
                  <a:pt x="156886" y="0"/>
                </a:cubicBezTo>
                <a:cubicBezTo>
                  <a:pt x="359520" y="5703"/>
                  <a:pt x="641177" y="24234"/>
                  <a:pt x="785420" y="0"/>
                </a:cubicBezTo>
                <a:cubicBezTo>
                  <a:pt x="929663" y="-24234"/>
                  <a:pt x="1144911" y="13435"/>
                  <a:pt x="1413955" y="0"/>
                </a:cubicBezTo>
                <a:cubicBezTo>
                  <a:pt x="1683000" y="-13435"/>
                  <a:pt x="1745114" y="21840"/>
                  <a:pt x="2042489" y="0"/>
                </a:cubicBezTo>
                <a:cubicBezTo>
                  <a:pt x="2339864" y="-21840"/>
                  <a:pt x="2520194" y="31266"/>
                  <a:pt x="2671024" y="0"/>
                </a:cubicBezTo>
                <a:cubicBezTo>
                  <a:pt x="2821854" y="-31266"/>
                  <a:pt x="3047782" y="29547"/>
                  <a:pt x="3387553" y="0"/>
                </a:cubicBezTo>
                <a:cubicBezTo>
                  <a:pt x="3727324" y="-29547"/>
                  <a:pt x="4092986" y="46039"/>
                  <a:pt x="4556627" y="0"/>
                </a:cubicBezTo>
                <a:cubicBezTo>
                  <a:pt x="4639944" y="3362"/>
                  <a:pt x="4695926" y="62297"/>
                  <a:pt x="4713513" y="156886"/>
                </a:cubicBezTo>
                <a:cubicBezTo>
                  <a:pt x="4705378" y="446814"/>
                  <a:pt x="4710374" y="566382"/>
                  <a:pt x="4713513" y="784409"/>
                </a:cubicBezTo>
                <a:cubicBezTo>
                  <a:pt x="4717924" y="864627"/>
                  <a:pt x="4634320" y="946316"/>
                  <a:pt x="4556627" y="941295"/>
                </a:cubicBezTo>
                <a:cubicBezTo>
                  <a:pt x="4366390" y="915046"/>
                  <a:pt x="4145014" y="924057"/>
                  <a:pt x="3972090" y="941295"/>
                </a:cubicBezTo>
                <a:cubicBezTo>
                  <a:pt x="3799166" y="958533"/>
                  <a:pt x="3586402" y="924857"/>
                  <a:pt x="3475548" y="941295"/>
                </a:cubicBezTo>
                <a:cubicBezTo>
                  <a:pt x="3364694" y="957733"/>
                  <a:pt x="3100680" y="923805"/>
                  <a:pt x="2759019" y="941295"/>
                </a:cubicBezTo>
                <a:cubicBezTo>
                  <a:pt x="2417358" y="958785"/>
                  <a:pt x="2411693" y="921085"/>
                  <a:pt x="2130484" y="941295"/>
                </a:cubicBezTo>
                <a:cubicBezTo>
                  <a:pt x="1849276" y="961505"/>
                  <a:pt x="1655097" y="922821"/>
                  <a:pt x="1413955" y="941295"/>
                </a:cubicBezTo>
                <a:cubicBezTo>
                  <a:pt x="1172813" y="959769"/>
                  <a:pt x="975879" y="916640"/>
                  <a:pt x="697426" y="941295"/>
                </a:cubicBezTo>
                <a:cubicBezTo>
                  <a:pt x="418973" y="965950"/>
                  <a:pt x="295378" y="937219"/>
                  <a:pt x="156886" y="941295"/>
                </a:cubicBezTo>
                <a:cubicBezTo>
                  <a:pt x="70936" y="939208"/>
                  <a:pt x="-10249" y="877111"/>
                  <a:pt x="0" y="784409"/>
                </a:cubicBezTo>
                <a:cubicBezTo>
                  <a:pt x="664" y="567161"/>
                  <a:pt x="1592" y="437855"/>
                  <a:pt x="0" y="156886"/>
                </a:cubicBezTo>
                <a:close/>
              </a:path>
              <a:path w="4713513" h="941295" stroke="0" extrusionOk="0">
                <a:moveTo>
                  <a:pt x="0" y="156886"/>
                </a:moveTo>
                <a:cubicBezTo>
                  <a:pt x="-11104" y="66966"/>
                  <a:pt x="62026" y="11304"/>
                  <a:pt x="156886" y="0"/>
                </a:cubicBezTo>
                <a:cubicBezTo>
                  <a:pt x="346037" y="4506"/>
                  <a:pt x="456514" y="-21078"/>
                  <a:pt x="697426" y="0"/>
                </a:cubicBezTo>
                <a:cubicBezTo>
                  <a:pt x="938338" y="21078"/>
                  <a:pt x="1173599" y="14779"/>
                  <a:pt x="1369957" y="0"/>
                </a:cubicBezTo>
                <a:cubicBezTo>
                  <a:pt x="1566315" y="-14779"/>
                  <a:pt x="1729646" y="-11140"/>
                  <a:pt x="1910497" y="0"/>
                </a:cubicBezTo>
                <a:cubicBezTo>
                  <a:pt x="2091348" y="11140"/>
                  <a:pt x="2260303" y="-16293"/>
                  <a:pt x="2583029" y="0"/>
                </a:cubicBezTo>
                <a:cubicBezTo>
                  <a:pt x="2905755" y="16293"/>
                  <a:pt x="2930637" y="-9681"/>
                  <a:pt x="3167566" y="0"/>
                </a:cubicBezTo>
                <a:cubicBezTo>
                  <a:pt x="3404495" y="9681"/>
                  <a:pt x="3608975" y="27071"/>
                  <a:pt x="3752103" y="0"/>
                </a:cubicBezTo>
                <a:cubicBezTo>
                  <a:pt x="3895231" y="-27071"/>
                  <a:pt x="4237820" y="-15038"/>
                  <a:pt x="4556627" y="0"/>
                </a:cubicBezTo>
                <a:cubicBezTo>
                  <a:pt x="4643702" y="-13007"/>
                  <a:pt x="4718307" y="76832"/>
                  <a:pt x="4713513" y="156886"/>
                </a:cubicBezTo>
                <a:cubicBezTo>
                  <a:pt x="4700771" y="411863"/>
                  <a:pt x="4730182" y="552115"/>
                  <a:pt x="4713513" y="784409"/>
                </a:cubicBezTo>
                <a:cubicBezTo>
                  <a:pt x="4713837" y="851408"/>
                  <a:pt x="4643920" y="927833"/>
                  <a:pt x="4556627" y="941295"/>
                </a:cubicBezTo>
                <a:cubicBezTo>
                  <a:pt x="4429123" y="946087"/>
                  <a:pt x="4206494" y="925460"/>
                  <a:pt x="4060085" y="941295"/>
                </a:cubicBezTo>
                <a:cubicBezTo>
                  <a:pt x="3913676" y="957130"/>
                  <a:pt x="3528460" y="929078"/>
                  <a:pt x="3387553" y="941295"/>
                </a:cubicBezTo>
                <a:cubicBezTo>
                  <a:pt x="3246646" y="953512"/>
                  <a:pt x="3072105" y="925516"/>
                  <a:pt x="2803016" y="941295"/>
                </a:cubicBezTo>
                <a:cubicBezTo>
                  <a:pt x="2533927" y="957074"/>
                  <a:pt x="2369787" y="913135"/>
                  <a:pt x="2130484" y="941295"/>
                </a:cubicBezTo>
                <a:cubicBezTo>
                  <a:pt x="1891181" y="969455"/>
                  <a:pt x="1815662" y="937365"/>
                  <a:pt x="1633942" y="941295"/>
                </a:cubicBezTo>
                <a:cubicBezTo>
                  <a:pt x="1452222" y="945225"/>
                  <a:pt x="1257459" y="912392"/>
                  <a:pt x="1049405" y="941295"/>
                </a:cubicBezTo>
                <a:cubicBezTo>
                  <a:pt x="841351" y="970198"/>
                  <a:pt x="522373" y="924264"/>
                  <a:pt x="156886" y="941295"/>
                </a:cubicBezTo>
                <a:cubicBezTo>
                  <a:pt x="65239" y="933377"/>
                  <a:pt x="1509" y="867960"/>
                  <a:pt x="0" y="784409"/>
                </a:cubicBezTo>
                <a:cubicBezTo>
                  <a:pt x="-8458" y="546674"/>
                  <a:pt x="11847" y="388124"/>
                  <a:pt x="0" y="156886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30082984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dokku</a:t>
            </a:r>
            <a:r>
              <a:rPr lang="de-DE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de-DE" sz="48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apps:list</a:t>
            </a:r>
            <a:endParaRPr lang="de-DE" sz="4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Pfeil nach unten 5">
            <a:extLst>
              <a:ext uri="{FF2B5EF4-FFF2-40B4-BE49-F238E27FC236}">
                <a16:creationId xmlns:a16="http://schemas.microsoft.com/office/drawing/2014/main" id="{6A527D52-8E61-887E-1531-29F996007667}"/>
              </a:ext>
            </a:extLst>
          </p:cNvPr>
          <p:cNvSpPr/>
          <p:nvPr/>
        </p:nvSpPr>
        <p:spPr>
          <a:xfrm rot="14316230">
            <a:off x="4861250" y="1926892"/>
            <a:ext cx="951740" cy="1939975"/>
          </a:xfrm>
          <a:custGeom>
            <a:avLst/>
            <a:gdLst>
              <a:gd name="connsiteX0" fmla="*/ 0 w 951740"/>
              <a:gd name="connsiteY0" fmla="*/ 1464105 h 1939975"/>
              <a:gd name="connsiteX1" fmla="*/ 237935 w 951740"/>
              <a:gd name="connsiteY1" fmla="*/ 1464105 h 1939975"/>
              <a:gd name="connsiteX2" fmla="*/ 237935 w 951740"/>
              <a:gd name="connsiteY2" fmla="*/ 961429 h 1939975"/>
              <a:gd name="connsiteX3" fmla="*/ 237935 w 951740"/>
              <a:gd name="connsiteY3" fmla="*/ 502676 h 1939975"/>
              <a:gd name="connsiteX4" fmla="*/ 237935 w 951740"/>
              <a:gd name="connsiteY4" fmla="*/ 0 h 1939975"/>
              <a:gd name="connsiteX5" fmla="*/ 713805 w 951740"/>
              <a:gd name="connsiteY5" fmla="*/ 0 h 1939975"/>
              <a:gd name="connsiteX6" fmla="*/ 713805 w 951740"/>
              <a:gd name="connsiteY6" fmla="*/ 488035 h 1939975"/>
              <a:gd name="connsiteX7" fmla="*/ 713805 w 951740"/>
              <a:gd name="connsiteY7" fmla="*/ 976070 h 1939975"/>
              <a:gd name="connsiteX8" fmla="*/ 713805 w 951740"/>
              <a:gd name="connsiteY8" fmla="*/ 1464105 h 1939975"/>
              <a:gd name="connsiteX9" fmla="*/ 951740 w 951740"/>
              <a:gd name="connsiteY9" fmla="*/ 1464105 h 1939975"/>
              <a:gd name="connsiteX10" fmla="*/ 709046 w 951740"/>
              <a:gd name="connsiteY10" fmla="*/ 1706799 h 1939975"/>
              <a:gd name="connsiteX11" fmla="*/ 475870 w 951740"/>
              <a:gd name="connsiteY11" fmla="*/ 1939975 h 1939975"/>
              <a:gd name="connsiteX12" fmla="*/ 252211 w 951740"/>
              <a:gd name="connsiteY12" fmla="*/ 1716316 h 1939975"/>
              <a:gd name="connsiteX13" fmla="*/ 0 w 951740"/>
              <a:gd name="connsiteY13" fmla="*/ 1464105 h 19399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51740" h="1939975" fill="none" extrusionOk="0">
                <a:moveTo>
                  <a:pt x="0" y="1464105"/>
                </a:moveTo>
                <a:cubicBezTo>
                  <a:pt x="67115" y="1452835"/>
                  <a:pt x="120567" y="1471617"/>
                  <a:pt x="237935" y="1464105"/>
                </a:cubicBezTo>
                <a:cubicBezTo>
                  <a:pt x="235992" y="1316708"/>
                  <a:pt x="240320" y="1180111"/>
                  <a:pt x="237935" y="961429"/>
                </a:cubicBezTo>
                <a:cubicBezTo>
                  <a:pt x="235550" y="742747"/>
                  <a:pt x="267116" y="613636"/>
                  <a:pt x="237935" y="502676"/>
                </a:cubicBezTo>
                <a:cubicBezTo>
                  <a:pt x="208754" y="391716"/>
                  <a:pt x="244693" y="232359"/>
                  <a:pt x="237935" y="0"/>
                </a:cubicBezTo>
                <a:cubicBezTo>
                  <a:pt x="354681" y="-56781"/>
                  <a:pt x="479327" y="11691"/>
                  <a:pt x="713805" y="0"/>
                </a:cubicBezTo>
                <a:cubicBezTo>
                  <a:pt x="719505" y="98616"/>
                  <a:pt x="694217" y="381400"/>
                  <a:pt x="713805" y="488035"/>
                </a:cubicBezTo>
                <a:cubicBezTo>
                  <a:pt x="733393" y="594670"/>
                  <a:pt x="675930" y="734766"/>
                  <a:pt x="713805" y="976070"/>
                </a:cubicBezTo>
                <a:cubicBezTo>
                  <a:pt x="751680" y="1217375"/>
                  <a:pt x="680371" y="1259820"/>
                  <a:pt x="713805" y="1464105"/>
                </a:cubicBezTo>
                <a:cubicBezTo>
                  <a:pt x="796076" y="1447675"/>
                  <a:pt x="832826" y="1466549"/>
                  <a:pt x="951740" y="1464105"/>
                </a:cubicBezTo>
                <a:cubicBezTo>
                  <a:pt x="887755" y="1564578"/>
                  <a:pt x="741044" y="1634104"/>
                  <a:pt x="709046" y="1706799"/>
                </a:cubicBezTo>
                <a:cubicBezTo>
                  <a:pt x="677048" y="1779494"/>
                  <a:pt x="578862" y="1825529"/>
                  <a:pt x="475870" y="1939975"/>
                </a:cubicBezTo>
                <a:cubicBezTo>
                  <a:pt x="360847" y="1854062"/>
                  <a:pt x="343413" y="1785771"/>
                  <a:pt x="252211" y="1716316"/>
                </a:cubicBezTo>
                <a:cubicBezTo>
                  <a:pt x="161009" y="1646861"/>
                  <a:pt x="104881" y="1538781"/>
                  <a:pt x="0" y="1464105"/>
                </a:cubicBezTo>
                <a:close/>
              </a:path>
              <a:path w="951740" h="1939975" stroke="0" extrusionOk="0">
                <a:moveTo>
                  <a:pt x="0" y="1464105"/>
                </a:moveTo>
                <a:cubicBezTo>
                  <a:pt x="47612" y="1443541"/>
                  <a:pt x="174993" y="1476475"/>
                  <a:pt x="237935" y="1464105"/>
                </a:cubicBezTo>
                <a:cubicBezTo>
                  <a:pt x="211701" y="1339770"/>
                  <a:pt x="259151" y="1174156"/>
                  <a:pt x="237935" y="1019993"/>
                </a:cubicBezTo>
                <a:cubicBezTo>
                  <a:pt x="216719" y="865830"/>
                  <a:pt x="242105" y="756433"/>
                  <a:pt x="237935" y="502676"/>
                </a:cubicBezTo>
                <a:cubicBezTo>
                  <a:pt x="233765" y="248919"/>
                  <a:pt x="258251" y="165117"/>
                  <a:pt x="237935" y="0"/>
                </a:cubicBezTo>
                <a:cubicBezTo>
                  <a:pt x="398654" y="-15920"/>
                  <a:pt x="553489" y="19020"/>
                  <a:pt x="713805" y="0"/>
                </a:cubicBezTo>
                <a:cubicBezTo>
                  <a:pt x="750503" y="203380"/>
                  <a:pt x="682398" y="287853"/>
                  <a:pt x="713805" y="517317"/>
                </a:cubicBezTo>
                <a:cubicBezTo>
                  <a:pt x="745212" y="746781"/>
                  <a:pt x="674558" y="879377"/>
                  <a:pt x="713805" y="1034634"/>
                </a:cubicBezTo>
                <a:cubicBezTo>
                  <a:pt x="753052" y="1189891"/>
                  <a:pt x="693303" y="1290723"/>
                  <a:pt x="713805" y="1464105"/>
                </a:cubicBezTo>
                <a:cubicBezTo>
                  <a:pt x="822825" y="1451983"/>
                  <a:pt x="901910" y="1467047"/>
                  <a:pt x="951740" y="1464105"/>
                </a:cubicBezTo>
                <a:cubicBezTo>
                  <a:pt x="865785" y="1600522"/>
                  <a:pt x="768498" y="1617299"/>
                  <a:pt x="709046" y="1706799"/>
                </a:cubicBezTo>
                <a:cubicBezTo>
                  <a:pt x="649594" y="1796299"/>
                  <a:pt x="564807" y="1839017"/>
                  <a:pt x="475870" y="1939975"/>
                </a:cubicBezTo>
                <a:cubicBezTo>
                  <a:pt x="393135" y="1895416"/>
                  <a:pt x="331066" y="1789231"/>
                  <a:pt x="228418" y="1692523"/>
                </a:cubicBezTo>
                <a:cubicBezTo>
                  <a:pt x="125770" y="1595815"/>
                  <a:pt x="83591" y="1502766"/>
                  <a:pt x="0" y="146410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1219033472">
                  <a:prstGeom prst="downArrow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183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FB12CB-5145-1FEE-F06C-852CE7C898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hteck 37">
            <a:extLst>
              <a:ext uri="{FF2B5EF4-FFF2-40B4-BE49-F238E27FC236}">
                <a16:creationId xmlns:a16="http://schemas.microsoft.com/office/drawing/2014/main" id="{FC6CADBC-B13D-DF7D-95DB-181B54127CEE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FFF00">
              <a:alpha val="403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6A376977-B888-F42E-ECC9-D41FE04300A2}"/>
              </a:ext>
            </a:extLst>
          </p:cNvPr>
          <p:cNvSpPr/>
          <p:nvPr/>
        </p:nvSpPr>
        <p:spPr>
          <a:xfrm>
            <a:off x="936170" y="3877607"/>
            <a:ext cx="10319658" cy="941295"/>
          </a:xfrm>
          <a:custGeom>
            <a:avLst/>
            <a:gdLst>
              <a:gd name="connsiteX0" fmla="*/ 0 w 10319658"/>
              <a:gd name="connsiteY0" fmla="*/ 156886 h 941295"/>
              <a:gd name="connsiteX1" fmla="*/ 156886 w 10319658"/>
              <a:gd name="connsiteY1" fmla="*/ 0 h 941295"/>
              <a:gd name="connsiteX2" fmla="*/ 823945 w 10319658"/>
              <a:gd name="connsiteY2" fmla="*/ 0 h 941295"/>
              <a:gd name="connsiteX3" fmla="*/ 1290886 w 10319658"/>
              <a:gd name="connsiteY3" fmla="*/ 0 h 941295"/>
              <a:gd name="connsiteX4" fmla="*/ 1957945 w 10319658"/>
              <a:gd name="connsiteY4" fmla="*/ 0 h 941295"/>
              <a:gd name="connsiteX5" fmla="*/ 2725063 w 10319658"/>
              <a:gd name="connsiteY5" fmla="*/ 0 h 941295"/>
              <a:gd name="connsiteX6" fmla="*/ 3392122 w 10319658"/>
              <a:gd name="connsiteY6" fmla="*/ 0 h 941295"/>
              <a:gd name="connsiteX7" fmla="*/ 3759005 w 10319658"/>
              <a:gd name="connsiteY7" fmla="*/ 0 h 941295"/>
              <a:gd name="connsiteX8" fmla="*/ 4326005 w 10319658"/>
              <a:gd name="connsiteY8" fmla="*/ 0 h 941295"/>
              <a:gd name="connsiteX9" fmla="*/ 5193182 w 10319658"/>
              <a:gd name="connsiteY9" fmla="*/ 0 h 941295"/>
              <a:gd name="connsiteX10" fmla="*/ 5660123 w 10319658"/>
              <a:gd name="connsiteY10" fmla="*/ 0 h 941295"/>
              <a:gd name="connsiteX11" fmla="*/ 6527300 w 10319658"/>
              <a:gd name="connsiteY11" fmla="*/ 0 h 941295"/>
              <a:gd name="connsiteX12" fmla="*/ 6894183 w 10319658"/>
              <a:gd name="connsiteY12" fmla="*/ 0 h 941295"/>
              <a:gd name="connsiteX13" fmla="*/ 7461183 w 10319658"/>
              <a:gd name="connsiteY13" fmla="*/ 0 h 941295"/>
              <a:gd name="connsiteX14" fmla="*/ 8328360 w 10319658"/>
              <a:gd name="connsiteY14" fmla="*/ 0 h 941295"/>
              <a:gd name="connsiteX15" fmla="*/ 8895360 w 10319658"/>
              <a:gd name="connsiteY15" fmla="*/ 0 h 941295"/>
              <a:gd name="connsiteX16" fmla="*/ 9262242 w 10319658"/>
              <a:gd name="connsiteY16" fmla="*/ 0 h 941295"/>
              <a:gd name="connsiteX17" fmla="*/ 10162772 w 10319658"/>
              <a:gd name="connsiteY17" fmla="*/ 0 h 941295"/>
              <a:gd name="connsiteX18" fmla="*/ 10319658 w 10319658"/>
              <a:gd name="connsiteY18" fmla="*/ 156886 h 941295"/>
              <a:gd name="connsiteX19" fmla="*/ 10319658 w 10319658"/>
              <a:gd name="connsiteY19" fmla="*/ 784409 h 941295"/>
              <a:gd name="connsiteX20" fmla="*/ 10162772 w 10319658"/>
              <a:gd name="connsiteY20" fmla="*/ 941295 h 941295"/>
              <a:gd name="connsiteX21" fmla="*/ 9495713 w 10319658"/>
              <a:gd name="connsiteY21" fmla="*/ 941295 h 941295"/>
              <a:gd name="connsiteX22" fmla="*/ 8828654 w 10319658"/>
              <a:gd name="connsiteY22" fmla="*/ 941295 h 941295"/>
              <a:gd name="connsiteX23" fmla="*/ 8461771 w 10319658"/>
              <a:gd name="connsiteY23" fmla="*/ 941295 h 941295"/>
              <a:gd name="connsiteX24" fmla="*/ 8094889 w 10319658"/>
              <a:gd name="connsiteY24" fmla="*/ 941295 h 941295"/>
              <a:gd name="connsiteX25" fmla="*/ 7527889 w 10319658"/>
              <a:gd name="connsiteY25" fmla="*/ 941295 h 941295"/>
              <a:gd name="connsiteX26" fmla="*/ 7060947 w 10319658"/>
              <a:gd name="connsiteY26" fmla="*/ 941295 h 941295"/>
              <a:gd name="connsiteX27" fmla="*/ 6694065 w 10319658"/>
              <a:gd name="connsiteY27" fmla="*/ 941295 h 941295"/>
              <a:gd name="connsiteX28" fmla="*/ 5926947 w 10319658"/>
              <a:gd name="connsiteY28" fmla="*/ 941295 h 941295"/>
              <a:gd name="connsiteX29" fmla="*/ 5460006 w 10319658"/>
              <a:gd name="connsiteY29" fmla="*/ 941295 h 941295"/>
              <a:gd name="connsiteX30" fmla="*/ 5093123 w 10319658"/>
              <a:gd name="connsiteY30" fmla="*/ 941295 h 941295"/>
              <a:gd name="connsiteX31" fmla="*/ 4726241 w 10319658"/>
              <a:gd name="connsiteY31" fmla="*/ 941295 h 941295"/>
              <a:gd name="connsiteX32" fmla="*/ 3959123 w 10319658"/>
              <a:gd name="connsiteY32" fmla="*/ 941295 h 941295"/>
              <a:gd name="connsiteX33" fmla="*/ 3091946 w 10319658"/>
              <a:gd name="connsiteY33" fmla="*/ 941295 h 941295"/>
              <a:gd name="connsiteX34" fmla="*/ 2424887 w 10319658"/>
              <a:gd name="connsiteY34" fmla="*/ 941295 h 941295"/>
              <a:gd name="connsiteX35" fmla="*/ 1857887 w 10319658"/>
              <a:gd name="connsiteY35" fmla="*/ 941295 h 941295"/>
              <a:gd name="connsiteX36" fmla="*/ 1290886 w 10319658"/>
              <a:gd name="connsiteY36" fmla="*/ 941295 h 941295"/>
              <a:gd name="connsiteX37" fmla="*/ 156886 w 10319658"/>
              <a:gd name="connsiteY37" fmla="*/ 941295 h 941295"/>
              <a:gd name="connsiteX38" fmla="*/ 0 w 10319658"/>
              <a:gd name="connsiteY38" fmla="*/ 784409 h 941295"/>
              <a:gd name="connsiteX39" fmla="*/ 0 w 10319658"/>
              <a:gd name="connsiteY39" fmla="*/ 156886 h 941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0319658" h="941295" fill="none" extrusionOk="0">
                <a:moveTo>
                  <a:pt x="0" y="156886"/>
                </a:moveTo>
                <a:cubicBezTo>
                  <a:pt x="11010" y="70098"/>
                  <a:pt x="72437" y="69"/>
                  <a:pt x="156886" y="0"/>
                </a:cubicBezTo>
                <a:cubicBezTo>
                  <a:pt x="468706" y="-29335"/>
                  <a:pt x="563034" y="29904"/>
                  <a:pt x="823945" y="0"/>
                </a:cubicBezTo>
                <a:cubicBezTo>
                  <a:pt x="1084856" y="-29904"/>
                  <a:pt x="1127444" y="5610"/>
                  <a:pt x="1290886" y="0"/>
                </a:cubicBezTo>
                <a:cubicBezTo>
                  <a:pt x="1454328" y="-5610"/>
                  <a:pt x="1684658" y="-32920"/>
                  <a:pt x="1957945" y="0"/>
                </a:cubicBezTo>
                <a:cubicBezTo>
                  <a:pt x="2231232" y="32920"/>
                  <a:pt x="2358223" y="-27681"/>
                  <a:pt x="2725063" y="0"/>
                </a:cubicBezTo>
                <a:cubicBezTo>
                  <a:pt x="3091903" y="27681"/>
                  <a:pt x="3173724" y="9073"/>
                  <a:pt x="3392122" y="0"/>
                </a:cubicBezTo>
                <a:cubicBezTo>
                  <a:pt x="3610520" y="-9073"/>
                  <a:pt x="3588562" y="1015"/>
                  <a:pt x="3759005" y="0"/>
                </a:cubicBezTo>
                <a:cubicBezTo>
                  <a:pt x="3929448" y="-1015"/>
                  <a:pt x="4042509" y="-6623"/>
                  <a:pt x="4326005" y="0"/>
                </a:cubicBezTo>
                <a:cubicBezTo>
                  <a:pt x="4609501" y="6623"/>
                  <a:pt x="4901774" y="-12995"/>
                  <a:pt x="5193182" y="0"/>
                </a:cubicBezTo>
                <a:cubicBezTo>
                  <a:pt x="5484590" y="12995"/>
                  <a:pt x="5449904" y="15387"/>
                  <a:pt x="5660123" y="0"/>
                </a:cubicBezTo>
                <a:cubicBezTo>
                  <a:pt x="5870342" y="-15387"/>
                  <a:pt x="6324568" y="41094"/>
                  <a:pt x="6527300" y="0"/>
                </a:cubicBezTo>
                <a:cubicBezTo>
                  <a:pt x="6730032" y="-41094"/>
                  <a:pt x="6813694" y="11063"/>
                  <a:pt x="6894183" y="0"/>
                </a:cubicBezTo>
                <a:cubicBezTo>
                  <a:pt x="6974672" y="-11063"/>
                  <a:pt x="7324844" y="9630"/>
                  <a:pt x="7461183" y="0"/>
                </a:cubicBezTo>
                <a:cubicBezTo>
                  <a:pt x="7597522" y="-9630"/>
                  <a:pt x="8138689" y="31280"/>
                  <a:pt x="8328360" y="0"/>
                </a:cubicBezTo>
                <a:cubicBezTo>
                  <a:pt x="8518031" y="-31280"/>
                  <a:pt x="8622878" y="-22845"/>
                  <a:pt x="8895360" y="0"/>
                </a:cubicBezTo>
                <a:cubicBezTo>
                  <a:pt x="9167842" y="22845"/>
                  <a:pt x="9146307" y="198"/>
                  <a:pt x="9262242" y="0"/>
                </a:cubicBezTo>
                <a:cubicBezTo>
                  <a:pt x="9378177" y="-198"/>
                  <a:pt x="9719235" y="-32172"/>
                  <a:pt x="10162772" y="0"/>
                </a:cubicBezTo>
                <a:cubicBezTo>
                  <a:pt x="10259612" y="-2650"/>
                  <a:pt x="10327985" y="58706"/>
                  <a:pt x="10319658" y="156886"/>
                </a:cubicBezTo>
                <a:cubicBezTo>
                  <a:pt x="10312471" y="325969"/>
                  <a:pt x="10348460" y="608940"/>
                  <a:pt x="10319658" y="784409"/>
                </a:cubicBezTo>
                <a:cubicBezTo>
                  <a:pt x="10328542" y="870955"/>
                  <a:pt x="10255684" y="938963"/>
                  <a:pt x="10162772" y="941295"/>
                </a:cubicBezTo>
                <a:cubicBezTo>
                  <a:pt x="9838168" y="927123"/>
                  <a:pt x="9803507" y="971497"/>
                  <a:pt x="9495713" y="941295"/>
                </a:cubicBezTo>
                <a:cubicBezTo>
                  <a:pt x="9187919" y="911093"/>
                  <a:pt x="8987363" y="961888"/>
                  <a:pt x="8828654" y="941295"/>
                </a:cubicBezTo>
                <a:cubicBezTo>
                  <a:pt x="8669945" y="920702"/>
                  <a:pt x="8605748" y="937092"/>
                  <a:pt x="8461771" y="941295"/>
                </a:cubicBezTo>
                <a:cubicBezTo>
                  <a:pt x="8317794" y="945498"/>
                  <a:pt x="8239477" y="938576"/>
                  <a:pt x="8094889" y="941295"/>
                </a:cubicBezTo>
                <a:cubicBezTo>
                  <a:pt x="7950301" y="944014"/>
                  <a:pt x="7698710" y="932315"/>
                  <a:pt x="7527889" y="941295"/>
                </a:cubicBezTo>
                <a:cubicBezTo>
                  <a:pt x="7357068" y="950275"/>
                  <a:pt x="7220713" y="919426"/>
                  <a:pt x="7060947" y="941295"/>
                </a:cubicBezTo>
                <a:cubicBezTo>
                  <a:pt x="6901181" y="963164"/>
                  <a:pt x="6807651" y="933610"/>
                  <a:pt x="6694065" y="941295"/>
                </a:cubicBezTo>
                <a:cubicBezTo>
                  <a:pt x="6580479" y="948980"/>
                  <a:pt x="6120115" y="922913"/>
                  <a:pt x="5926947" y="941295"/>
                </a:cubicBezTo>
                <a:cubicBezTo>
                  <a:pt x="5733779" y="959677"/>
                  <a:pt x="5595929" y="930880"/>
                  <a:pt x="5460006" y="941295"/>
                </a:cubicBezTo>
                <a:cubicBezTo>
                  <a:pt x="5324083" y="951710"/>
                  <a:pt x="5273829" y="951306"/>
                  <a:pt x="5093123" y="941295"/>
                </a:cubicBezTo>
                <a:cubicBezTo>
                  <a:pt x="4912417" y="931284"/>
                  <a:pt x="4839029" y="954265"/>
                  <a:pt x="4726241" y="941295"/>
                </a:cubicBezTo>
                <a:cubicBezTo>
                  <a:pt x="4613453" y="928325"/>
                  <a:pt x="4119437" y="921438"/>
                  <a:pt x="3959123" y="941295"/>
                </a:cubicBezTo>
                <a:cubicBezTo>
                  <a:pt x="3798809" y="961152"/>
                  <a:pt x="3501509" y="906608"/>
                  <a:pt x="3091946" y="941295"/>
                </a:cubicBezTo>
                <a:cubicBezTo>
                  <a:pt x="2682383" y="975982"/>
                  <a:pt x="2724376" y="927571"/>
                  <a:pt x="2424887" y="941295"/>
                </a:cubicBezTo>
                <a:cubicBezTo>
                  <a:pt x="2125398" y="955019"/>
                  <a:pt x="2110508" y="941480"/>
                  <a:pt x="1857887" y="941295"/>
                </a:cubicBezTo>
                <a:cubicBezTo>
                  <a:pt x="1605266" y="941110"/>
                  <a:pt x="1564856" y="915269"/>
                  <a:pt x="1290886" y="941295"/>
                </a:cubicBezTo>
                <a:cubicBezTo>
                  <a:pt x="1016916" y="967321"/>
                  <a:pt x="394997" y="970098"/>
                  <a:pt x="156886" y="941295"/>
                </a:cubicBezTo>
                <a:cubicBezTo>
                  <a:pt x="86147" y="941679"/>
                  <a:pt x="1794" y="872309"/>
                  <a:pt x="0" y="784409"/>
                </a:cubicBezTo>
                <a:cubicBezTo>
                  <a:pt x="-1408" y="499026"/>
                  <a:pt x="7099" y="428455"/>
                  <a:pt x="0" y="156886"/>
                </a:cubicBezTo>
                <a:close/>
              </a:path>
              <a:path w="10319658" h="941295" stroke="0" extrusionOk="0">
                <a:moveTo>
                  <a:pt x="0" y="156886"/>
                </a:moveTo>
                <a:cubicBezTo>
                  <a:pt x="7789" y="67640"/>
                  <a:pt x="65008" y="3869"/>
                  <a:pt x="156886" y="0"/>
                </a:cubicBezTo>
                <a:cubicBezTo>
                  <a:pt x="309458" y="1419"/>
                  <a:pt x="582313" y="-5547"/>
                  <a:pt x="723886" y="0"/>
                </a:cubicBezTo>
                <a:cubicBezTo>
                  <a:pt x="865459" y="5547"/>
                  <a:pt x="1400246" y="10525"/>
                  <a:pt x="1591063" y="0"/>
                </a:cubicBezTo>
                <a:cubicBezTo>
                  <a:pt x="1781880" y="-10525"/>
                  <a:pt x="1924134" y="-20466"/>
                  <a:pt x="2158063" y="0"/>
                </a:cubicBezTo>
                <a:cubicBezTo>
                  <a:pt x="2391992" y="20466"/>
                  <a:pt x="2733997" y="16621"/>
                  <a:pt x="2925181" y="0"/>
                </a:cubicBezTo>
                <a:cubicBezTo>
                  <a:pt x="3116365" y="-16621"/>
                  <a:pt x="3442593" y="-9906"/>
                  <a:pt x="3792358" y="0"/>
                </a:cubicBezTo>
                <a:cubicBezTo>
                  <a:pt x="4142123" y="9906"/>
                  <a:pt x="3995418" y="-9320"/>
                  <a:pt x="4159240" y="0"/>
                </a:cubicBezTo>
                <a:cubicBezTo>
                  <a:pt x="4323062" y="9320"/>
                  <a:pt x="4521465" y="-2282"/>
                  <a:pt x="4626182" y="0"/>
                </a:cubicBezTo>
                <a:cubicBezTo>
                  <a:pt x="4730899" y="2282"/>
                  <a:pt x="5089876" y="26075"/>
                  <a:pt x="5293241" y="0"/>
                </a:cubicBezTo>
                <a:cubicBezTo>
                  <a:pt x="5496606" y="-26075"/>
                  <a:pt x="5549060" y="-23035"/>
                  <a:pt x="5760182" y="0"/>
                </a:cubicBezTo>
                <a:cubicBezTo>
                  <a:pt x="5971304" y="23035"/>
                  <a:pt x="6201786" y="10898"/>
                  <a:pt x="6327182" y="0"/>
                </a:cubicBezTo>
                <a:cubicBezTo>
                  <a:pt x="6452578" y="-10898"/>
                  <a:pt x="6777415" y="37011"/>
                  <a:pt x="7094300" y="0"/>
                </a:cubicBezTo>
                <a:cubicBezTo>
                  <a:pt x="7411185" y="-37011"/>
                  <a:pt x="7499594" y="5393"/>
                  <a:pt x="7661300" y="0"/>
                </a:cubicBezTo>
                <a:cubicBezTo>
                  <a:pt x="7823006" y="-5393"/>
                  <a:pt x="7912383" y="-15135"/>
                  <a:pt x="8028183" y="0"/>
                </a:cubicBezTo>
                <a:cubicBezTo>
                  <a:pt x="8143983" y="15135"/>
                  <a:pt x="8496381" y="348"/>
                  <a:pt x="8795301" y="0"/>
                </a:cubicBezTo>
                <a:cubicBezTo>
                  <a:pt x="9094221" y="-348"/>
                  <a:pt x="9762418" y="31396"/>
                  <a:pt x="10162772" y="0"/>
                </a:cubicBezTo>
                <a:cubicBezTo>
                  <a:pt x="10243085" y="-4784"/>
                  <a:pt x="10317601" y="74300"/>
                  <a:pt x="10319658" y="156886"/>
                </a:cubicBezTo>
                <a:cubicBezTo>
                  <a:pt x="10333896" y="424126"/>
                  <a:pt x="10310724" y="514085"/>
                  <a:pt x="10319658" y="784409"/>
                </a:cubicBezTo>
                <a:cubicBezTo>
                  <a:pt x="10313548" y="877661"/>
                  <a:pt x="10254575" y="942316"/>
                  <a:pt x="10162772" y="941295"/>
                </a:cubicBezTo>
                <a:cubicBezTo>
                  <a:pt x="9817720" y="953244"/>
                  <a:pt x="9575464" y="938435"/>
                  <a:pt x="9395654" y="941295"/>
                </a:cubicBezTo>
                <a:cubicBezTo>
                  <a:pt x="9215844" y="944155"/>
                  <a:pt x="9133087" y="931437"/>
                  <a:pt x="9028772" y="941295"/>
                </a:cubicBezTo>
                <a:cubicBezTo>
                  <a:pt x="8924457" y="951153"/>
                  <a:pt x="8465781" y="907805"/>
                  <a:pt x="8261654" y="941295"/>
                </a:cubicBezTo>
                <a:cubicBezTo>
                  <a:pt x="8057527" y="974785"/>
                  <a:pt x="7870475" y="919413"/>
                  <a:pt x="7694653" y="941295"/>
                </a:cubicBezTo>
                <a:cubicBezTo>
                  <a:pt x="7518831" y="963177"/>
                  <a:pt x="7347603" y="962908"/>
                  <a:pt x="7227712" y="941295"/>
                </a:cubicBezTo>
                <a:cubicBezTo>
                  <a:pt x="7107821" y="919682"/>
                  <a:pt x="6818764" y="967688"/>
                  <a:pt x="6660712" y="941295"/>
                </a:cubicBezTo>
                <a:cubicBezTo>
                  <a:pt x="6502660" y="914902"/>
                  <a:pt x="6295214" y="922973"/>
                  <a:pt x="6193771" y="941295"/>
                </a:cubicBezTo>
                <a:cubicBezTo>
                  <a:pt x="6092328" y="959617"/>
                  <a:pt x="5773666" y="962674"/>
                  <a:pt x="5626770" y="941295"/>
                </a:cubicBezTo>
                <a:cubicBezTo>
                  <a:pt x="5479874" y="919916"/>
                  <a:pt x="5405490" y="957042"/>
                  <a:pt x="5259888" y="941295"/>
                </a:cubicBezTo>
                <a:cubicBezTo>
                  <a:pt x="5114286" y="925548"/>
                  <a:pt x="4887823" y="925397"/>
                  <a:pt x="4792947" y="941295"/>
                </a:cubicBezTo>
                <a:cubicBezTo>
                  <a:pt x="4698071" y="957193"/>
                  <a:pt x="4384282" y="961381"/>
                  <a:pt x="4025829" y="941295"/>
                </a:cubicBezTo>
                <a:cubicBezTo>
                  <a:pt x="3667376" y="921209"/>
                  <a:pt x="3647046" y="963482"/>
                  <a:pt x="3358770" y="941295"/>
                </a:cubicBezTo>
                <a:cubicBezTo>
                  <a:pt x="3070494" y="919108"/>
                  <a:pt x="2931459" y="973826"/>
                  <a:pt x="2691710" y="941295"/>
                </a:cubicBezTo>
                <a:cubicBezTo>
                  <a:pt x="2451961" y="908764"/>
                  <a:pt x="2437231" y="926671"/>
                  <a:pt x="2324828" y="941295"/>
                </a:cubicBezTo>
                <a:cubicBezTo>
                  <a:pt x="2212425" y="955919"/>
                  <a:pt x="1940385" y="951580"/>
                  <a:pt x="1657769" y="941295"/>
                </a:cubicBezTo>
                <a:cubicBezTo>
                  <a:pt x="1375153" y="931010"/>
                  <a:pt x="1429743" y="950103"/>
                  <a:pt x="1290886" y="941295"/>
                </a:cubicBezTo>
                <a:cubicBezTo>
                  <a:pt x="1152029" y="932487"/>
                  <a:pt x="1104886" y="934107"/>
                  <a:pt x="924004" y="941295"/>
                </a:cubicBezTo>
                <a:cubicBezTo>
                  <a:pt x="743122" y="948483"/>
                  <a:pt x="435508" y="938728"/>
                  <a:pt x="156886" y="941295"/>
                </a:cubicBezTo>
                <a:cubicBezTo>
                  <a:pt x="75786" y="944944"/>
                  <a:pt x="-2197" y="860746"/>
                  <a:pt x="0" y="784409"/>
                </a:cubicBezTo>
                <a:cubicBezTo>
                  <a:pt x="-5948" y="496074"/>
                  <a:pt x="-1319" y="358420"/>
                  <a:pt x="0" y="156886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756691879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Repository </a:t>
            </a:r>
            <a:r>
              <a:rPr lang="de-DE" sz="48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of</a:t>
            </a:r>
            <a:r>
              <a:rPr lang="de-DE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Human Knowledge</a:t>
            </a:r>
          </a:p>
        </p:txBody>
      </p:sp>
      <p:sp>
        <p:nvSpPr>
          <p:cNvPr id="5" name="Abgerundetes Rechteck 4">
            <a:extLst>
              <a:ext uri="{FF2B5EF4-FFF2-40B4-BE49-F238E27FC236}">
                <a16:creationId xmlns:a16="http://schemas.microsoft.com/office/drawing/2014/main" id="{E9D64293-1621-634E-0524-7F2A6069C1F5}"/>
              </a:ext>
            </a:extLst>
          </p:cNvPr>
          <p:cNvSpPr/>
          <p:nvPr/>
        </p:nvSpPr>
        <p:spPr>
          <a:xfrm>
            <a:off x="7300684" y="2125754"/>
            <a:ext cx="3955144" cy="941295"/>
          </a:xfrm>
          <a:custGeom>
            <a:avLst/>
            <a:gdLst>
              <a:gd name="connsiteX0" fmla="*/ 0 w 3955144"/>
              <a:gd name="connsiteY0" fmla="*/ 156886 h 941295"/>
              <a:gd name="connsiteX1" fmla="*/ 156886 w 3955144"/>
              <a:gd name="connsiteY1" fmla="*/ 0 h 941295"/>
              <a:gd name="connsiteX2" fmla="*/ 727368 w 3955144"/>
              <a:gd name="connsiteY2" fmla="*/ 0 h 941295"/>
              <a:gd name="connsiteX3" fmla="*/ 1261436 w 3955144"/>
              <a:gd name="connsiteY3" fmla="*/ 0 h 941295"/>
              <a:gd name="connsiteX4" fmla="*/ 1868331 w 3955144"/>
              <a:gd name="connsiteY4" fmla="*/ 0 h 941295"/>
              <a:gd name="connsiteX5" fmla="*/ 2548054 w 3955144"/>
              <a:gd name="connsiteY5" fmla="*/ 0 h 941295"/>
              <a:gd name="connsiteX6" fmla="*/ 3154949 w 3955144"/>
              <a:gd name="connsiteY6" fmla="*/ 0 h 941295"/>
              <a:gd name="connsiteX7" fmla="*/ 3798258 w 3955144"/>
              <a:gd name="connsiteY7" fmla="*/ 0 h 941295"/>
              <a:gd name="connsiteX8" fmla="*/ 3955144 w 3955144"/>
              <a:gd name="connsiteY8" fmla="*/ 156886 h 941295"/>
              <a:gd name="connsiteX9" fmla="*/ 3955144 w 3955144"/>
              <a:gd name="connsiteY9" fmla="*/ 784409 h 941295"/>
              <a:gd name="connsiteX10" fmla="*/ 3798258 w 3955144"/>
              <a:gd name="connsiteY10" fmla="*/ 941295 h 941295"/>
              <a:gd name="connsiteX11" fmla="*/ 3264190 w 3955144"/>
              <a:gd name="connsiteY11" fmla="*/ 941295 h 941295"/>
              <a:gd name="connsiteX12" fmla="*/ 2766536 w 3955144"/>
              <a:gd name="connsiteY12" fmla="*/ 941295 h 941295"/>
              <a:gd name="connsiteX13" fmla="*/ 2159641 w 3955144"/>
              <a:gd name="connsiteY13" fmla="*/ 941295 h 941295"/>
              <a:gd name="connsiteX14" fmla="*/ 1516332 w 3955144"/>
              <a:gd name="connsiteY14" fmla="*/ 941295 h 941295"/>
              <a:gd name="connsiteX15" fmla="*/ 1018677 w 3955144"/>
              <a:gd name="connsiteY15" fmla="*/ 941295 h 941295"/>
              <a:gd name="connsiteX16" fmla="*/ 156886 w 3955144"/>
              <a:gd name="connsiteY16" fmla="*/ 941295 h 941295"/>
              <a:gd name="connsiteX17" fmla="*/ 0 w 3955144"/>
              <a:gd name="connsiteY17" fmla="*/ 784409 h 941295"/>
              <a:gd name="connsiteX18" fmla="*/ 0 w 3955144"/>
              <a:gd name="connsiteY18" fmla="*/ 156886 h 941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55144" h="941295" fill="none" extrusionOk="0">
                <a:moveTo>
                  <a:pt x="0" y="156886"/>
                </a:moveTo>
                <a:cubicBezTo>
                  <a:pt x="-5001" y="62322"/>
                  <a:pt x="71749" y="-3095"/>
                  <a:pt x="156886" y="0"/>
                </a:cubicBezTo>
                <a:cubicBezTo>
                  <a:pt x="400193" y="-19765"/>
                  <a:pt x="450854" y="18894"/>
                  <a:pt x="727368" y="0"/>
                </a:cubicBezTo>
                <a:cubicBezTo>
                  <a:pt x="1003882" y="-18894"/>
                  <a:pt x="1139401" y="-26443"/>
                  <a:pt x="1261436" y="0"/>
                </a:cubicBezTo>
                <a:cubicBezTo>
                  <a:pt x="1383471" y="26443"/>
                  <a:pt x="1637309" y="-16015"/>
                  <a:pt x="1868331" y="0"/>
                </a:cubicBezTo>
                <a:cubicBezTo>
                  <a:pt x="2099354" y="16015"/>
                  <a:pt x="2257344" y="2236"/>
                  <a:pt x="2548054" y="0"/>
                </a:cubicBezTo>
                <a:cubicBezTo>
                  <a:pt x="2838764" y="-2236"/>
                  <a:pt x="2956558" y="-7358"/>
                  <a:pt x="3154949" y="0"/>
                </a:cubicBezTo>
                <a:cubicBezTo>
                  <a:pt x="3353340" y="7358"/>
                  <a:pt x="3663199" y="-3760"/>
                  <a:pt x="3798258" y="0"/>
                </a:cubicBezTo>
                <a:cubicBezTo>
                  <a:pt x="3864562" y="-5851"/>
                  <a:pt x="3943558" y="80392"/>
                  <a:pt x="3955144" y="156886"/>
                </a:cubicBezTo>
                <a:cubicBezTo>
                  <a:pt x="3954062" y="337598"/>
                  <a:pt x="3969454" y="604531"/>
                  <a:pt x="3955144" y="784409"/>
                </a:cubicBezTo>
                <a:cubicBezTo>
                  <a:pt x="3951815" y="874417"/>
                  <a:pt x="3867317" y="933352"/>
                  <a:pt x="3798258" y="941295"/>
                </a:cubicBezTo>
                <a:cubicBezTo>
                  <a:pt x="3644819" y="954387"/>
                  <a:pt x="3421631" y="959229"/>
                  <a:pt x="3264190" y="941295"/>
                </a:cubicBezTo>
                <a:cubicBezTo>
                  <a:pt x="3106749" y="923361"/>
                  <a:pt x="2904755" y="933696"/>
                  <a:pt x="2766536" y="941295"/>
                </a:cubicBezTo>
                <a:cubicBezTo>
                  <a:pt x="2628317" y="948894"/>
                  <a:pt x="2403727" y="933808"/>
                  <a:pt x="2159641" y="941295"/>
                </a:cubicBezTo>
                <a:cubicBezTo>
                  <a:pt x="1915556" y="948782"/>
                  <a:pt x="1649982" y="968358"/>
                  <a:pt x="1516332" y="941295"/>
                </a:cubicBezTo>
                <a:cubicBezTo>
                  <a:pt x="1382682" y="914232"/>
                  <a:pt x="1229192" y="962580"/>
                  <a:pt x="1018677" y="941295"/>
                </a:cubicBezTo>
                <a:cubicBezTo>
                  <a:pt x="808163" y="920010"/>
                  <a:pt x="381602" y="940456"/>
                  <a:pt x="156886" y="941295"/>
                </a:cubicBezTo>
                <a:cubicBezTo>
                  <a:pt x="52467" y="932902"/>
                  <a:pt x="4457" y="892247"/>
                  <a:pt x="0" y="784409"/>
                </a:cubicBezTo>
                <a:cubicBezTo>
                  <a:pt x="20787" y="611625"/>
                  <a:pt x="30387" y="467759"/>
                  <a:pt x="0" y="156886"/>
                </a:cubicBezTo>
                <a:close/>
              </a:path>
              <a:path w="3955144" h="941295" stroke="0" extrusionOk="0">
                <a:moveTo>
                  <a:pt x="0" y="156886"/>
                </a:moveTo>
                <a:cubicBezTo>
                  <a:pt x="-11104" y="66966"/>
                  <a:pt x="62026" y="11304"/>
                  <a:pt x="156886" y="0"/>
                </a:cubicBezTo>
                <a:cubicBezTo>
                  <a:pt x="420151" y="2854"/>
                  <a:pt x="429550" y="1539"/>
                  <a:pt x="690954" y="0"/>
                </a:cubicBezTo>
                <a:cubicBezTo>
                  <a:pt x="952358" y="-1539"/>
                  <a:pt x="1195321" y="-15713"/>
                  <a:pt x="1334263" y="0"/>
                </a:cubicBezTo>
                <a:cubicBezTo>
                  <a:pt x="1473205" y="15713"/>
                  <a:pt x="1738870" y="-14357"/>
                  <a:pt x="1868331" y="0"/>
                </a:cubicBezTo>
                <a:cubicBezTo>
                  <a:pt x="1997792" y="14357"/>
                  <a:pt x="2205792" y="15956"/>
                  <a:pt x="2511640" y="0"/>
                </a:cubicBezTo>
                <a:cubicBezTo>
                  <a:pt x="2817488" y="-15956"/>
                  <a:pt x="2848276" y="2613"/>
                  <a:pt x="3082122" y="0"/>
                </a:cubicBezTo>
                <a:cubicBezTo>
                  <a:pt x="3315968" y="-2613"/>
                  <a:pt x="3642714" y="-20992"/>
                  <a:pt x="3798258" y="0"/>
                </a:cubicBezTo>
                <a:cubicBezTo>
                  <a:pt x="3881022" y="5380"/>
                  <a:pt x="3956284" y="49692"/>
                  <a:pt x="3955144" y="156886"/>
                </a:cubicBezTo>
                <a:cubicBezTo>
                  <a:pt x="3966178" y="335649"/>
                  <a:pt x="3973093" y="633384"/>
                  <a:pt x="3955144" y="784409"/>
                </a:cubicBezTo>
                <a:cubicBezTo>
                  <a:pt x="3949536" y="883421"/>
                  <a:pt x="3872573" y="928785"/>
                  <a:pt x="3798258" y="941295"/>
                </a:cubicBezTo>
                <a:cubicBezTo>
                  <a:pt x="3578144" y="954819"/>
                  <a:pt x="3324602" y="940257"/>
                  <a:pt x="3191363" y="941295"/>
                </a:cubicBezTo>
                <a:cubicBezTo>
                  <a:pt x="3058125" y="942333"/>
                  <a:pt x="2807111" y="940353"/>
                  <a:pt x="2511640" y="941295"/>
                </a:cubicBezTo>
                <a:cubicBezTo>
                  <a:pt x="2216169" y="942237"/>
                  <a:pt x="2174442" y="948375"/>
                  <a:pt x="1868331" y="941295"/>
                </a:cubicBezTo>
                <a:cubicBezTo>
                  <a:pt x="1562220" y="934215"/>
                  <a:pt x="1434029" y="943025"/>
                  <a:pt x="1297849" y="941295"/>
                </a:cubicBezTo>
                <a:cubicBezTo>
                  <a:pt x="1161669" y="939565"/>
                  <a:pt x="430031" y="911767"/>
                  <a:pt x="156886" y="941295"/>
                </a:cubicBezTo>
                <a:cubicBezTo>
                  <a:pt x="76130" y="924092"/>
                  <a:pt x="11780" y="870927"/>
                  <a:pt x="0" y="784409"/>
                </a:cubicBezTo>
                <a:cubicBezTo>
                  <a:pt x="-9767" y="516657"/>
                  <a:pt x="-25884" y="354204"/>
                  <a:pt x="0" y="156886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30082984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Open Source</a:t>
            </a:r>
          </a:p>
        </p:txBody>
      </p:sp>
      <p:sp>
        <p:nvSpPr>
          <p:cNvPr id="11" name="Abgerundetes Rechteck 10">
            <a:extLst>
              <a:ext uri="{FF2B5EF4-FFF2-40B4-BE49-F238E27FC236}">
                <a16:creationId xmlns:a16="http://schemas.microsoft.com/office/drawing/2014/main" id="{B8514EE3-59DC-6233-158B-3175F4655A98}"/>
              </a:ext>
            </a:extLst>
          </p:cNvPr>
          <p:cNvSpPr/>
          <p:nvPr/>
        </p:nvSpPr>
        <p:spPr>
          <a:xfrm>
            <a:off x="936170" y="2125755"/>
            <a:ext cx="3955144" cy="941295"/>
          </a:xfrm>
          <a:custGeom>
            <a:avLst/>
            <a:gdLst>
              <a:gd name="connsiteX0" fmla="*/ 0 w 3955144"/>
              <a:gd name="connsiteY0" fmla="*/ 156886 h 941295"/>
              <a:gd name="connsiteX1" fmla="*/ 156886 w 3955144"/>
              <a:gd name="connsiteY1" fmla="*/ 0 h 941295"/>
              <a:gd name="connsiteX2" fmla="*/ 727368 w 3955144"/>
              <a:gd name="connsiteY2" fmla="*/ 0 h 941295"/>
              <a:gd name="connsiteX3" fmla="*/ 1261436 w 3955144"/>
              <a:gd name="connsiteY3" fmla="*/ 0 h 941295"/>
              <a:gd name="connsiteX4" fmla="*/ 1868331 w 3955144"/>
              <a:gd name="connsiteY4" fmla="*/ 0 h 941295"/>
              <a:gd name="connsiteX5" fmla="*/ 2548054 w 3955144"/>
              <a:gd name="connsiteY5" fmla="*/ 0 h 941295"/>
              <a:gd name="connsiteX6" fmla="*/ 3154949 w 3955144"/>
              <a:gd name="connsiteY6" fmla="*/ 0 h 941295"/>
              <a:gd name="connsiteX7" fmla="*/ 3798258 w 3955144"/>
              <a:gd name="connsiteY7" fmla="*/ 0 h 941295"/>
              <a:gd name="connsiteX8" fmla="*/ 3955144 w 3955144"/>
              <a:gd name="connsiteY8" fmla="*/ 156886 h 941295"/>
              <a:gd name="connsiteX9" fmla="*/ 3955144 w 3955144"/>
              <a:gd name="connsiteY9" fmla="*/ 784409 h 941295"/>
              <a:gd name="connsiteX10" fmla="*/ 3798258 w 3955144"/>
              <a:gd name="connsiteY10" fmla="*/ 941295 h 941295"/>
              <a:gd name="connsiteX11" fmla="*/ 3264190 w 3955144"/>
              <a:gd name="connsiteY11" fmla="*/ 941295 h 941295"/>
              <a:gd name="connsiteX12" fmla="*/ 2766536 w 3955144"/>
              <a:gd name="connsiteY12" fmla="*/ 941295 h 941295"/>
              <a:gd name="connsiteX13" fmla="*/ 2159641 w 3955144"/>
              <a:gd name="connsiteY13" fmla="*/ 941295 h 941295"/>
              <a:gd name="connsiteX14" fmla="*/ 1516332 w 3955144"/>
              <a:gd name="connsiteY14" fmla="*/ 941295 h 941295"/>
              <a:gd name="connsiteX15" fmla="*/ 1018677 w 3955144"/>
              <a:gd name="connsiteY15" fmla="*/ 941295 h 941295"/>
              <a:gd name="connsiteX16" fmla="*/ 156886 w 3955144"/>
              <a:gd name="connsiteY16" fmla="*/ 941295 h 941295"/>
              <a:gd name="connsiteX17" fmla="*/ 0 w 3955144"/>
              <a:gd name="connsiteY17" fmla="*/ 784409 h 941295"/>
              <a:gd name="connsiteX18" fmla="*/ 0 w 3955144"/>
              <a:gd name="connsiteY18" fmla="*/ 156886 h 941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3955144" h="941295" fill="none" extrusionOk="0">
                <a:moveTo>
                  <a:pt x="0" y="156886"/>
                </a:moveTo>
                <a:cubicBezTo>
                  <a:pt x="-5001" y="62322"/>
                  <a:pt x="71749" y="-3095"/>
                  <a:pt x="156886" y="0"/>
                </a:cubicBezTo>
                <a:cubicBezTo>
                  <a:pt x="400193" y="-19765"/>
                  <a:pt x="450854" y="18894"/>
                  <a:pt x="727368" y="0"/>
                </a:cubicBezTo>
                <a:cubicBezTo>
                  <a:pt x="1003882" y="-18894"/>
                  <a:pt x="1139401" y="-26443"/>
                  <a:pt x="1261436" y="0"/>
                </a:cubicBezTo>
                <a:cubicBezTo>
                  <a:pt x="1383471" y="26443"/>
                  <a:pt x="1637309" y="-16015"/>
                  <a:pt x="1868331" y="0"/>
                </a:cubicBezTo>
                <a:cubicBezTo>
                  <a:pt x="2099354" y="16015"/>
                  <a:pt x="2257344" y="2236"/>
                  <a:pt x="2548054" y="0"/>
                </a:cubicBezTo>
                <a:cubicBezTo>
                  <a:pt x="2838764" y="-2236"/>
                  <a:pt x="2956558" y="-7358"/>
                  <a:pt x="3154949" y="0"/>
                </a:cubicBezTo>
                <a:cubicBezTo>
                  <a:pt x="3353340" y="7358"/>
                  <a:pt x="3663199" y="-3760"/>
                  <a:pt x="3798258" y="0"/>
                </a:cubicBezTo>
                <a:cubicBezTo>
                  <a:pt x="3864562" y="-5851"/>
                  <a:pt x="3943558" y="80392"/>
                  <a:pt x="3955144" y="156886"/>
                </a:cubicBezTo>
                <a:cubicBezTo>
                  <a:pt x="3954062" y="337598"/>
                  <a:pt x="3969454" y="604531"/>
                  <a:pt x="3955144" y="784409"/>
                </a:cubicBezTo>
                <a:cubicBezTo>
                  <a:pt x="3951815" y="874417"/>
                  <a:pt x="3867317" y="933352"/>
                  <a:pt x="3798258" y="941295"/>
                </a:cubicBezTo>
                <a:cubicBezTo>
                  <a:pt x="3644819" y="954387"/>
                  <a:pt x="3421631" y="959229"/>
                  <a:pt x="3264190" y="941295"/>
                </a:cubicBezTo>
                <a:cubicBezTo>
                  <a:pt x="3106749" y="923361"/>
                  <a:pt x="2904755" y="933696"/>
                  <a:pt x="2766536" y="941295"/>
                </a:cubicBezTo>
                <a:cubicBezTo>
                  <a:pt x="2628317" y="948894"/>
                  <a:pt x="2403727" y="933808"/>
                  <a:pt x="2159641" y="941295"/>
                </a:cubicBezTo>
                <a:cubicBezTo>
                  <a:pt x="1915556" y="948782"/>
                  <a:pt x="1649982" y="968358"/>
                  <a:pt x="1516332" y="941295"/>
                </a:cubicBezTo>
                <a:cubicBezTo>
                  <a:pt x="1382682" y="914232"/>
                  <a:pt x="1229192" y="962580"/>
                  <a:pt x="1018677" y="941295"/>
                </a:cubicBezTo>
                <a:cubicBezTo>
                  <a:pt x="808163" y="920010"/>
                  <a:pt x="381602" y="940456"/>
                  <a:pt x="156886" y="941295"/>
                </a:cubicBezTo>
                <a:cubicBezTo>
                  <a:pt x="52467" y="932902"/>
                  <a:pt x="4457" y="892247"/>
                  <a:pt x="0" y="784409"/>
                </a:cubicBezTo>
                <a:cubicBezTo>
                  <a:pt x="20787" y="611625"/>
                  <a:pt x="30387" y="467759"/>
                  <a:pt x="0" y="156886"/>
                </a:cubicBezTo>
                <a:close/>
              </a:path>
              <a:path w="3955144" h="941295" stroke="0" extrusionOk="0">
                <a:moveTo>
                  <a:pt x="0" y="156886"/>
                </a:moveTo>
                <a:cubicBezTo>
                  <a:pt x="-11104" y="66966"/>
                  <a:pt x="62026" y="11304"/>
                  <a:pt x="156886" y="0"/>
                </a:cubicBezTo>
                <a:cubicBezTo>
                  <a:pt x="420151" y="2854"/>
                  <a:pt x="429550" y="1539"/>
                  <a:pt x="690954" y="0"/>
                </a:cubicBezTo>
                <a:cubicBezTo>
                  <a:pt x="952358" y="-1539"/>
                  <a:pt x="1195321" y="-15713"/>
                  <a:pt x="1334263" y="0"/>
                </a:cubicBezTo>
                <a:cubicBezTo>
                  <a:pt x="1473205" y="15713"/>
                  <a:pt x="1738870" y="-14357"/>
                  <a:pt x="1868331" y="0"/>
                </a:cubicBezTo>
                <a:cubicBezTo>
                  <a:pt x="1997792" y="14357"/>
                  <a:pt x="2205792" y="15956"/>
                  <a:pt x="2511640" y="0"/>
                </a:cubicBezTo>
                <a:cubicBezTo>
                  <a:pt x="2817488" y="-15956"/>
                  <a:pt x="2848276" y="2613"/>
                  <a:pt x="3082122" y="0"/>
                </a:cubicBezTo>
                <a:cubicBezTo>
                  <a:pt x="3315968" y="-2613"/>
                  <a:pt x="3642714" y="-20992"/>
                  <a:pt x="3798258" y="0"/>
                </a:cubicBezTo>
                <a:cubicBezTo>
                  <a:pt x="3881022" y="5380"/>
                  <a:pt x="3956284" y="49692"/>
                  <a:pt x="3955144" y="156886"/>
                </a:cubicBezTo>
                <a:cubicBezTo>
                  <a:pt x="3966178" y="335649"/>
                  <a:pt x="3973093" y="633384"/>
                  <a:pt x="3955144" y="784409"/>
                </a:cubicBezTo>
                <a:cubicBezTo>
                  <a:pt x="3949536" y="883421"/>
                  <a:pt x="3872573" y="928785"/>
                  <a:pt x="3798258" y="941295"/>
                </a:cubicBezTo>
                <a:cubicBezTo>
                  <a:pt x="3578144" y="954819"/>
                  <a:pt x="3324602" y="940257"/>
                  <a:pt x="3191363" y="941295"/>
                </a:cubicBezTo>
                <a:cubicBezTo>
                  <a:pt x="3058125" y="942333"/>
                  <a:pt x="2807111" y="940353"/>
                  <a:pt x="2511640" y="941295"/>
                </a:cubicBezTo>
                <a:cubicBezTo>
                  <a:pt x="2216169" y="942237"/>
                  <a:pt x="2174442" y="948375"/>
                  <a:pt x="1868331" y="941295"/>
                </a:cubicBezTo>
                <a:cubicBezTo>
                  <a:pt x="1562220" y="934215"/>
                  <a:pt x="1434029" y="943025"/>
                  <a:pt x="1297849" y="941295"/>
                </a:cubicBezTo>
                <a:cubicBezTo>
                  <a:pt x="1161669" y="939565"/>
                  <a:pt x="430031" y="911767"/>
                  <a:pt x="156886" y="941295"/>
                </a:cubicBezTo>
                <a:cubicBezTo>
                  <a:pt x="76130" y="924092"/>
                  <a:pt x="11780" y="870927"/>
                  <a:pt x="0" y="784409"/>
                </a:cubicBezTo>
                <a:cubicBezTo>
                  <a:pt x="-9767" y="516657"/>
                  <a:pt x="-25884" y="354204"/>
                  <a:pt x="0" y="156886"/>
                </a:cubicBezTo>
                <a:close/>
              </a:path>
            </a:pathLst>
          </a:custGeom>
          <a:solidFill>
            <a:srgbClr val="F97C83"/>
          </a:solidFill>
          <a:ln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30082984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Product</a:t>
            </a:r>
            <a:endParaRPr lang="de-DE" sz="4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Rechteckiger Pfeil 11">
            <a:extLst>
              <a:ext uri="{FF2B5EF4-FFF2-40B4-BE49-F238E27FC236}">
                <a16:creationId xmlns:a16="http://schemas.microsoft.com/office/drawing/2014/main" id="{5A49EBBC-953D-7F33-4A31-AE3DFAD46C02}"/>
              </a:ext>
            </a:extLst>
          </p:cNvPr>
          <p:cNvSpPr/>
          <p:nvPr/>
        </p:nvSpPr>
        <p:spPr>
          <a:xfrm>
            <a:off x="6197598" y="2362200"/>
            <a:ext cx="952500" cy="1358900"/>
          </a:xfrm>
          <a:custGeom>
            <a:avLst/>
            <a:gdLst>
              <a:gd name="connsiteX0" fmla="*/ 0 w 952500"/>
              <a:gd name="connsiteY0" fmla="*/ 1358900 h 1358900"/>
              <a:gd name="connsiteX1" fmla="*/ 0 w 952500"/>
              <a:gd name="connsiteY1" fmla="*/ 947341 h 1358900"/>
              <a:gd name="connsiteX2" fmla="*/ 0 w 952500"/>
              <a:gd name="connsiteY2" fmla="*/ 535781 h 1358900"/>
              <a:gd name="connsiteX3" fmla="*/ 416719 w 952500"/>
              <a:gd name="connsiteY3" fmla="*/ 119062 h 1358900"/>
              <a:gd name="connsiteX4" fmla="*/ 714375 w 952500"/>
              <a:gd name="connsiteY4" fmla="*/ 119063 h 1358900"/>
              <a:gd name="connsiteX5" fmla="*/ 714375 w 952500"/>
              <a:gd name="connsiteY5" fmla="*/ 0 h 1358900"/>
              <a:gd name="connsiteX6" fmla="*/ 952500 w 952500"/>
              <a:gd name="connsiteY6" fmla="*/ 238125 h 1358900"/>
              <a:gd name="connsiteX7" fmla="*/ 714375 w 952500"/>
              <a:gd name="connsiteY7" fmla="*/ 476250 h 1358900"/>
              <a:gd name="connsiteX8" fmla="*/ 714375 w 952500"/>
              <a:gd name="connsiteY8" fmla="*/ 357188 h 1358900"/>
              <a:gd name="connsiteX9" fmla="*/ 416719 w 952500"/>
              <a:gd name="connsiteY9" fmla="*/ 357188 h 1358900"/>
              <a:gd name="connsiteX10" fmla="*/ 238125 w 952500"/>
              <a:gd name="connsiteY10" fmla="*/ 535782 h 1358900"/>
              <a:gd name="connsiteX11" fmla="*/ 238125 w 952500"/>
              <a:gd name="connsiteY11" fmla="*/ 955572 h 1358900"/>
              <a:gd name="connsiteX12" fmla="*/ 238125 w 952500"/>
              <a:gd name="connsiteY12" fmla="*/ 1358900 h 1358900"/>
              <a:gd name="connsiteX13" fmla="*/ 0 w 952500"/>
              <a:gd name="connsiteY13" fmla="*/ 1358900 h 135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52500" h="1358900" fill="none" extrusionOk="0">
                <a:moveTo>
                  <a:pt x="0" y="1358900"/>
                </a:moveTo>
                <a:cubicBezTo>
                  <a:pt x="-5082" y="1207856"/>
                  <a:pt x="11219" y="1059653"/>
                  <a:pt x="0" y="947341"/>
                </a:cubicBezTo>
                <a:cubicBezTo>
                  <a:pt x="-11219" y="835029"/>
                  <a:pt x="-11838" y="729052"/>
                  <a:pt x="0" y="535781"/>
                </a:cubicBezTo>
                <a:cubicBezTo>
                  <a:pt x="-37560" y="324166"/>
                  <a:pt x="182933" y="154316"/>
                  <a:pt x="416719" y="119062"/>
                </a:cubicBezTo>
                <a:cubicBezTo>
                  <a:pt x="481920" y="112207"/>
                  <a:pt x="597612" y="133556"/>
                  <a:pt x="714375" y="119063"/>
                </a:cubicBezTo>
                <a:cubicBezTo>
                  <a:pt x="716599" y="81609"/>
                  <a:pt x="718505" y="35634"/>
                  <a:pt x="714375" y="0"/>
                </a:cubicBezTo>
                <a:cubicBezTo>
                  <a:pt x="807605" y="113042"/>
                  <a:pt x="836572" y="134212"/>
                  <a:pt x="952500" y="238125"/>
                </a:cubicBezTo>
                <a:cubicBezTo>
                  <a:pt x="835506" y="335437"/>
                  <a:pt x="788902" y="381613"/>
                  <a:pt x="714375" y="476250"/>
                </a:cubicBezTo>
                <a:cubicBezTo>
                  <a:pt x="716150" y="452140"/>
                  <a:pt x="709642" y="407914"/>
                  <a:pt x="714375" y="357188"/>
                </a:cubicBezTo>
                <a:cubicBezTo>
                  <a:pt x="653963" y="355689"/>
                  <a:pt x="502074" y="343712"/>
                  <a:pt x="416719" y="357188"/>
                </a:cubicBezTo>
                <a:cubicBezTo>
                  <a:pt x="338786" y="352141"/>
                  <a:pt x="226437" y="416221"/>
                  <a:pt x="238125" y="535782"/>
                </a:cubicBezTo>
                <a:cubicBezTo>
                  <a:pt x="251986" y="638263"/>
                  <a:pt x="251455" y="764075"/>
                  <a:pt x="238125" y="955572"/>
                </a:cubicBezTo>
                <a:cubicBezTo>
                  <a:pt x="224796" y="1147069"/>
                  <a:pt x="247231" y="1225541"/>
                  <a:pt x="238125" y="1358900"/>
                </a:cubicBezTo>
                <a:cubicBezTo>
                  <a:pt x="176442" y="1369301"/>
                  <a:pt x="102283" y="1366861"/>
                  <a:pt x="0" y="1358900"/>
                </a:cubicBezTo>
                <a:close/>
              </a:path>
              <a:path w="952500" h="1358900" stroke="0" extrusionOk="0">
                <a:moveTo>
                  <a:pt x="0" y="1358900"/>
                </a:moveTo>
                <a:cubicBezTo>
                  <a:pt x="17485" y="1170128"/>
                  <a:pt x="6829" y="1040176"/>
                  <a:pt x="0" y="930878"/>
                </a:cubicBezTo>
                <a:cubicBezTo>
                  <a:pt x="-6829" y="821580"/>
                  <a:pt x="2440" y="723437"/>
                  <a:pt x="0" y="535781"/>
                </a:cubicBezTo>
                <a:cubicBezTo>
                  <a:pt x="-1182" y="299190"/>
                  <a:pt x="233772" y="106928"/>
                  <a:pt x="416719" y="119062"/>
                </a:cubicBezTo>
                <a:cubicBezTo>
                  <a:pt x="521418" y="124557"/>
                  <a:pt x="582020" y="111173"/>
                  <a:pt x="714375" y="119063"/>
                </a:cubicBezTo>
                <a:cubicBezTo>
                  <a:pt x="713820" y="89578"/>
                  <a:pt x="718704" y="25295"/>
                  <a:pt x="714375" y="0"/>
                </a:cubicBezTo>
                <a:cubicBezTo>
                  <a:pt x="782444" y="55849"/>
                  <a:pt x="872781" y="141600"/>
                  <a:pt x="952500" y="238125"/>
                </a:cubicBezTo>
                <a:cubicBezTo>
                  <a:pt x="854741" y="356788"/>
                  <a:pt x="823168" y="390729"/>
                  <a:pt x="714375" y="476250"/>
                </a:cubicBezTo>
                <a:cubicBezTo>
                  <a:pt x="713351" y="435973"/>
                  <a:pt x="718098" y="405236"/>
                  <a:pt x="714375" y="357188"/>
                </a:cubicBezTo>
                <a:cubicBezTo>
                  <a:pt x="614727" y="344199"/>
                  <a:pt x="490051" y="361067"/>
                  <a:pt x="416719" y="357188"/>
                </a:cubicBezTo>
                <a:cubicBezTo>
                  <a:pt x="332245" y="355424"/>
                  <a:pt x="251725" y="450223"/>
                  <a:pt x="238125" y="535782"/>
                </a:cubicBezTo>
                <a:cubicBezTo>
                  <a:pt x="244177" y="621780"/>
                  <a:pt x="234174" y="742883"/>
                  <a:pt x="238125" y="930879"/>
                </a:cubicBezTo>
                <a:cubicBezTo>
                  <a:pt x="242076" y="1118875"/>
                  <a:pt x="248976" y="1231930"/>
                  <a:pt x="238125" y="1358900"/>
                </a:cubicBezTo>
                <a:cubicBezTo>
                  <a:pt x="163586" y="1348325"/>
                  <a:pt x="69126" y="1354195"/>
                  <a:pt x="0" y="135890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62564422">
                  <a:prstGeom prst="bentArrow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3" name="Rechteckiger Pfeil 12">
            <a:extLst>
              <a:ext uri="{FF2B5EF4-FFF2-40B4-BE49-F238E27FC236}">
                <a16:creationId xmlns:a16="http://schemas.microsoft.com/office/drawing/2014/main" id="{A6136672-8EF9-35FE-A813-60D371506E71}"/>
              </a:ext>
            </a:extLst>
          </p:cNvPr>
          <p:cNvSpPr/>
          <p:nvPr/>
        </p:nvSpPr>
        <p:spPr>
          <a:xfrm flipH="1">
            <a:off x="5041899" y="2362200"/>
            <a:ext cx="952500" cy="1358900"/>
          </a:xfrm>
          <a:custGeom>
            <a:avLst/>
            <a:gdLst>
              <a:gd name="connsiteX0" fmla="*/ 0 w 952500"/>
              <a:gd name="connsiteY0" fmla="*/ 1358900 h 1358900"/>
              <a:gd name="connsiteX1" fmla="*/ 0 w 952500"/>
              <a:gd name="connsiteY1" fmla="*/ 955572 h 1358900"/>
              <a:gd name="connsiteX2" fmla="*/ 0 w 952500"/>
              <a:gd name="connsiteY2" fmla="*/ 535781 h 1358900"/>
              <a:gd name="connsiteX3" fmla="*/ 416719 w 952500"/>
              <a:gd name="connsiteY3" fmla="*/ 119062 h 1358900"/>
              <a:gd name="connsiteX4" fmla="*/ 714375 w 952500"/>
              <a:gd name="connsiteY4" fmla="*/ 119063 h 1358900"/>
              <a:gd name="connsiteX5" fmla="*/ 714375 w 952500"/>
              <a:gd name="connsiteY5" fmla="*/ 0 h 1358900"/>
              <a:gd name="connsiteX6" fmla="*/ 952500 w 952500"/>
              <a:gd name="connsiteY6" fmla="*/ 238125 h 1358900"/>
              <a:gd name="connsiteX7" fmla="*/ 714375 w 952500"/>
              <a:gd name="connsiteY7" fmla="*/ 476250 h 1358900"/>
              <a:gd name="connsiteX8" fmla="*/ 714375 w 952500"/>
              <a:gd name="connsiteY8" fmla="*/ 357188 h 1358900"/>
              <a:gd name="connsiteX9" fmla="*/ 416719 w 952500"/>
              <a:gd name="connsiteY9" fmla="*/ 357188 h 1358900"/>
              <a:gd name="connsiteX10" fmla="*/ 238125 w 952500"/>
              <a:gd name="connsiteY10" fmla="*/ 535782 h 1358900"/>
              <a:gd name="connsiteX11" fmla="*/ 238125 w 952500"/>
              <a:gd name="connsiteY11" fmla="*/ 947341 h 1358900"/>
              <a:gd name="connsiteX12" fmla="*/ 238125 w 952500"/>
              <a:gd name="connsiteY12" fmla="*/ 1358900 h 1358900"/>
              <a:gd name="connsiteX13" fmla="*/ 0 w 952500"/>
              <a:gd name="connsiteY13" fmla="*/ 1358900 h 1358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952500" h="1358900" fill="none" extrusionOk="0">
                <a:moveTo>
                  <a:pt x="0" y="1358900"/>
                </a:moveTo>
                <a:cubicBezTo>
                  <a:pt x="-14720" y="1198172"/>
                  <a:pt x="-3457" y="1057850"/>
                  <a:pt x="0" y="955572"/>
                </a:cubicBezTo>
                <a:cubicBezTo>
                  <a:pt x="3457" y="853294"/>
                  <a:pt x="-18377" y="712278"/>
                  <a:pt x="0" y="535781"/>
                </a:cubicBezTo>
                <a:cubicBezTo>
                  <a:pt x="38176" y="326154"/>
                  <a:pt x="183779" y="95222"/>
                  <a:pt x="416719" y="119062"/>
                </a:cubicBezTo>
                <a:cubicBezTo>
                  <a:pt x="515609" y="116250"/>
                  <a:pt x="602012" y="128933"/>
                  <a:pt x="714375" y="119063"/>
                </a:cubicBezTo>
                <a:cubicBezTo>
                  <a:pt x="713573" y="68750"/>
                  <a:pt x="711056" y="32183"/>
                  <a:pt x="714375" y="0"/>
                </a:cubicBezTo>
                <a:cubicBezTo>
                  <a:pt x="813759" y="96822"/>
                  <a:pt x="870040" y="145808"/>
                  <a:pt x="952500" y="238125"/>
                </a:cubicBezTo>
                <a:cubicBezTo>
                  <a:pt x="844362" y="352891"/>
                  <a:pt x="812436" y="388905"/>
                  <a:pt x="714375" y="476250"/>
                </a:cubicBezTo>
                <a:cubicBezTo>
                  <a:pt x="709437" y="452016"/>
                  <a:pt x="715411" y="397301"/>
                  <a:pt x="714375" y="357188"/>
                </a:cubicBezTo>
                <a:cubicBezTo>
                  <a:pt x="608830" y="345203"/>
                  <a:pt x="564974" y="348080"/>
                  <a:pt x="416719" y="357188"/>
                </a:cubicBezTo>
                <a:cubicBezTo>
                  <a:pt x="326288" y="366544"/>
                  <a:pt x="245966" y="414221"/>
                  <a:pt x="238125" y="535782"/>
                </a:cubicBezTo>
                <a:cubicBezTo>
                  <a:pt x="234394" y="695888"/>
                  <a:pt x="234435" y="828756"/>
                  <a:pt x="238125" y="947341"/>
                </a:cubicBezTo>
                <a:cubicBezTo>
                  <a:pt x="241815" y="1065926"/>
                  <a:pt x="221923" y="1171345"/>
                  <a:pt x="238125" y="1358900"/>
                </a:cubicBezTo>
                <a:cubicBezTo>
                  <a:pt x="149937" y="1354701"/>
                  <a:pt x="74128" y="1356616"/>
                  <a:pt x="0" y="1358900"/>
                </a:cubicBezTo>
                <a:close/>
              </a:path>
              <a:path w="952500" h="1358900" stroke="0" extrusionOk="0">
                <a:moveTo>
                  <a:pt x="0" y="1358900"/>
                </a:moveTo>
                <a:cubicBezTo>
                  <a:pt x="971" y="1209445"/>
                  <a:pt x="12377" y="1059117"/>
                  <a:pt x="0" y="930878"/>
                </a:cubicBezTo>
                <a:cubicBezTo>
                  <a:pt x="-12377" y="802639"/>
                  <a:pt x="-5346" y="645427"/>
                  <a:pt x="0" y="535781"/>
                </a:cubicBezTo>
                <a:cubicBezTo>
                  <a:pt x="-2326" y="296109"/>
                  <a:pt x="212985" y="124898"/>
                  <a:pt x="416719" y="119062"/>
                </a:cubicBezTo>
                <a:cubicBezTo>
                  <a:pt x="514726" y="130338"/>
                  <a:pt x="599555" y="129032"/>
                  <a:pt x="714375" y="119063"/>
                </a:cubicBezTo>
                <a:cubicBezTo>
                  <a:pt x="719484" y="91475"/>
                  <a:pt x="719068" y="44325"/>
                  <a:pt x="714375" y="0"/>
                </a:cubicBezTo>
                <a:cubicBezTo>
                  <a:pt x="801443" y="78944"/>
                  <a:pt x="892012" y="173519"/>
                  <a:pt x="952500" y="238125"/>
                </a:cubicBezTo>
                <a:cubicBezTo>
                  <a:pt x="891460" y="287871"/>
                  <a:pt x="791712" y="389435"/>
                  <a:pt x="714375" y="476250"/>
                </a:cubicBezTo>
                <a:cubicBezTo>
                  <a:pt x="718176" y="419138"/>
                  <a:pt x="712886" y="405905"/>
                  <a:pt x="714375" y="357188"/>
                </a:cubicBezTo>
                <a:cubicBezTo>
                  <a:pt x="619833" y="348166"/>
                  <a:pt x="555496" y="354790"/>
                  <a:pt x="416719" y="357188"/>
                </a:cubicBezTo>
                <a:cubicBezTo>
                  <a:pt x="334201" y="343338"/>
                  <a:pt x="219157" y="443316"/>
                  <a:pt x="238125" y="535782"/>
                </a:cubicBezTo>
                <a:cubicBezTo>
                  <a:pt x="247240" y="694218"/>
                  <a:pt x="225199" y="835091"/>
                  <a:pt x="238125" y="930879"/>
                </a:cubicBezTo>
                <a:cubicBezTo>
                  <a:pt x="251051" y="1026667"/>
                  <a:pt x="228233" y="1184396"/>
                  <a:pt x="238125" y="1358900"/>
                </a:cubicBezTo>
                <a:cubicBezTo>
                  <a:pt x="137192" y="1370377"/>
                  <a:pt x="65806" y="1352993"/>
                  <a:pt x="0" y="135890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50400860">
                  <a:prstGeom prst="bentArrow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4586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A77E8F-2C59-4CDD-FB23-C288130C0A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hteck 37">
            <a:extLst>
              <a:ext uri="{FF2B5EF4-FFF2-40B4-BE49-F238E27FC236}">
                <a16:creationId xmlns:a16="http://schemas.microsoft.com/office/drawing/2014/main" id="{C2EC44D2-D9B9-1CBC-056D-9CBE4D31A011}"/>
              </a:ext>
            </a:extLst>
          </p:cNvPr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FFFF00">
              <a:alpha val="403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Abgerundetes Rechteck 3">
            <a:extLst>
              <a:ext uri="{FF2B5EF4-FFF2-40B4-BE49-F238E27FC236}">
                <a16:creationId xmlns:a16="http://schemas.microsoft.com/office/drawing/2014/main" id="{C95FC20B-78E9-BB02-D2ED-8664EA3FEA30}"/>
              </a:ext>
            </a:extLst>
          </p:cNvPr>
          <p:cNvSpPr/>
          <p:nvPr/>
        </p:nvSpPr>
        <p:spPr>
          <a:xfrm>
            <a:off x="834570" y="1337607"/>
            <a:ext cx="10319658" cy="941295"/>
          </a:xfrm>
          <a:custGeom>
            <a:avLst/>
            <a:gdLst>
              <a:gd name="connsiteX0" fmla="*/ 0 w 10319658"/>
              <a:gd name="connsiteY0" fmla="*/ 156886 h 941295"/>
              <a:gd name="connsiteX1" fmla="*/ 156886 w 10319658"/>
              <a:gd name="connsiteY1" fmla="*/ 0 h 941295"/>
              <a:gd name="connsiteX2" fmla="*/ 823945 w 10319658"/>
              <a:gd name="connsiteY2" fmla="*/ 0 h 941295"/>
              <a:gd name="connsiteX3" fmla="*/ 1290886 w 10319658"/>
              <a:gd name="connsiteY3" fmla="*/ 0 h 941295"/>
              <a:gd name="connsiteX4" fmla="*/ 1957945 w 10319658"/>
              <a:gd name="connsiteY4" fmla="*/ 0 h 941295"/>
              <a:gd name="connsiteX5" fmla="*/ 2725063 w 10319658"/>
              <a:gd name="connsiteY5" fmla="*/ 0 h 941295"/>
              <a:gd name="connsiteX6" fmla="*/ 3392122 w 10319658"/>
              <a:gd name="connsiteY6" fmla="*/ 0 h 941295"/>
              <a:gd name="connsiteX7" fmla="*/ 3759005 w 10319658"/>
              <a:gd name="connsiteY7" fmla="*/ 0 h 941295"/>
              <a:gd name="connsiteX8" fmla="*/ 4326005 w 10319658"/>
              <a:gd name="connsiteY8" fmla="*/ 0 h 941295"/>
              <a:gd name="connsiteX9" fmla="*/ 5193182 w 10319658"/>
              <a:gd name="connsiteY9" fmla="*/ 0 h 941295"/>
              <a:gd name="connsiteX10" fmla="*/ 5660123 w 10319658"/>
              <a:gd name="connsiteY10" fmla="*/ 0 h 941295"/>
              <a:gd name="connsiteX11" fmla="*/ 6527300 w 10319658"/>
              <a:gd name="connsiteY11" fmla="*/ 0 h 941295"/>
              <a:gd name="connsiteX12" fmla="*/ 6894183 w 10319658"/>
              <a:gd name="connsiteY12" fmla="*/ 0 h 941295"/>
              <a:gd name="connsiteX13" fmla="*/ 7461183 w 10319658"/>
              <a:gd name="connsiteY13" fmla="*/ 0 h 941295"/>
              <a:gd name="connsiteX14" fmla="*/ 8328360 w 10319658"/>
              <a:gd name="connsiteY14" fmla="*/ 0 h 941295"/>
              <a:gd name="connsiteX15" fmla="*/ 8895360 w 10319658"/>
              <a:gd name="connsiteY15" fmla="*/ 0 h 941295"/>
              <a:gd name="connsiteX16" fmla="*/ 9262242 w 10319658"/>
              <a:gd name="connsiteY16" fmla="*/ 0 h 941295"/>
              <a:gd name="connsiteX17" fmla="*/ 10162772 w 10319658"/>
              <a:gd name="connsiteY17" fmla="*/ 0 h 941295"/>
              <a:gd name="connsiteX18" fmla="*/ 10319658 w 10319658"/>
              <a:gd name="connsiteY18" fmla="*/ 156886 h 941295"/>
              <a:gd name="connsiteX19" fmla="*/ 10319658 w 10319658"/>
              <a:gd name="connsiteY19" fmla="*/ 784409 h 941295"/>
              <a:gd name="connsiteX20" fmla="*/ 10162772 w 10319658"/>
              <a:gd name="connsiteY20" fmla="*/ 941295 h 941295"/>
              <a:gd name="connsiteX21" fmla="*/ 9495713 w 10319658"/>
              <a:gd name="connsiteY21" fmla="*/ 941295 h 941295"/>
              <a:gd name="connsiteX22" fmla="*/ 8828654 w 10319658"/>
              <a:gd name="connsiteY22" fmla="*/ 941295 h 941295"/>
              <a:gd name="connsiteX23" fmla="*/ 8461771 w 10319658"/>
              <a:gd name="connsiteY23" fmla="*/ 941295 h 941295"/>
              <a:gd name="connsiteX24" fmla="*/ 8094889 w 10319658"/>
              <a:gd name="connsiteY24" fmla="*/ 941295 h 941295"/>
              <a:gd name="connsiteX25" fmla="*/ 7527889 w 10319658"/>
              <a:gd name="connsiteY25" fmla="*/ 941295 h 941295"/>
              <a:gd name="connsiteX26" fmla="*/ 7060947 w 10319658"/>
              <a:gd name="connsiteY26" fmla="*/ 941295 h 941295"/>
              <a:gd name="connsiteX27" fmla="*/ 6694065 w 10319658"/>
              <a:gd name="connsiteY27" fmla="*/ 941295 h 941295"/>
              <a:gd name="connsiteX28" fmla="*/ 5926947 w 10319658"/>
              <a:gd name="connsiteY28" fmla="*/ 941295 h 941295"/>
              <a:gd name="connsiteX29" fmla="*/ 5460006 w 10319658"/>
              <a:gd name="connsiteY29" fmla="*/ 941295 h 941295"/>
              <a:gd name="connsiteX30" fmla="*/ 5093123 w 10319658"/>
              <a:gd name="connsiteY30" fmla="*/ 941295 h 941295"/>
              <a:gd name="connsiteX31" fmla="*/ 4726241 w 10319658"/>
              <a:gd name="connsiteY31" fmla="*/ 941295 h 941295"/>
              <a:gd name="connsiteX32" fmla="*/ 3959123 w 10319658"/>
              <a:gd name="connsiteY32" fmla="*/ 941295 h 941295"/>
              <a:gd name="connsiteX33" fmla="*/ 3091946 w 10319658"/>
              <a:gd name="connsiteY33" fmla="*/ 941295 h 941295"/>
              <a:gd name="connsiteX34" fmla="*/ 2424887 w 10319658"/>
              <a:gd name="connsiteY34" fmla="*/ 941295 h 941295"/>
              <a:gd name="connsiteX35" fmla="*/ 1857887 w 10319658"/>
              <a:gd name="connsiteY35" fmla="*/ 941295 h 941295"/>
              <a:gd name="connsiteX36" fmla="*/ 1290886 w 10319658"/>
              <a:gd name="connsiteY36" fmla="*/ 941295 h 941295"/>
              <a:gd name="connsiteX37" fmla="*/ 156886 w 10319658"/>
              <a:gd name="connsiteY37" fmla="*/ 941295 h 941295"/>
              <a:gd name="connsiteX38" fmla="*/ 0 w 10319658"/>
              <a:gd name="connsiteY38" fmla="*/ 784409 h 941295"/>
              <a:gd name="connsiteX39" fmla="*/ 0 w 10319658"/>
              <a:gd name="connsiteY39" fmla="*/ 156886 h 941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0319658" h="941295" fill="none" extrusionOk="0">
                <a:moveTo>
                  <a:pt x="0" y="156886"/>
                </a:moveTo>
                <a:cubicBezTo>
                  <a:pt x="11010" y="70098"/>
                  <a:pt x="72437" y="69"/>
                  <a:pt x="156886" y="0"/>
                </a:cubicBezTo>
                <a:cubicBezTo>
                  <a:pt x="468706" y="-29335"/>
                  <a:pt x="563034" y="29904"/>
                  <a:pt x="823945" y="0"/>
                </a:cubicBezTo>
                <a:cubicBezTo>
                  <a:pt x="1084856" y="-29904"/>
                  <a:pt x="1127444" y="5610"/>
                  <a:pt x="1290886" y="0"/>
                </a:cubicBezTo>
                <a:cubicBezTo>
                  <a:pt x="1454328" y="-5610"/>
                  <a:pt x="1684658" y="-32920"/>
                  <a:pt x="1957945" y="0"/>
                </a:cubicBezTo>
                <a:cubicBezTo>
                  <a:pt x="2231232" y="32920"/>
                  <a:pt x="2358223" y="-27681"/>
                  <a:pt x="2725063" y="0"/>
                </a:cubicBezTo>
                <a:cubicBezTo>
                  <a:pt x="3091903" y="27681"/>
                  <a:pt x="3173724" y="9073"/>
                  <a:pt x="3392122" y="0"/>
                </a:cubicBezTo>
                <a:cubicBezTo>
                  <a:pt x="3610520" y="-9073"/>
                  <a:pt x="3588562" y="1015"/>
                  <a:pt x="3759005" y="0"/>
                </a:cubicBezTo>
                <a:cubicBezTo>
                  <a:pt x="3929448" y="-1015"/>
                  <a:pt x="4042509" y="-6623"/>
                  <a:pt x="4326005" y="0"/>
                </a:cubicBezTo>
                <a:cubicBezTo>
                  <a:pt x="4609501" y="6623"/>
                  <a:pt x="4901774" y="-12995"/>
                  <a:pt x="5193182" y="0"/>
                </a:cubicBezTo>
                <a:cubicBezTo>
                  <a:pt x="5484590" y="12995"/>
                  <a:pt x="5449904" y="15387"/>
                  <a:pt x="5660123" y="0"/>
                </a:cubicBezTo>
                <a:cubicBezTo>
                  <a:pt x="5870342" y="-15387"/>
                  <a:pt x="6324568" y="41094"/>
                  <a:pt x="6527300" y="0"/>
                </a:cubicBezTo>
                <a:cubicBezTo>
                  <a:pt x="6730032" y="-41094"/>
                  <a:pt x="6813694" y="11063"/>
                  <a:pt x="6894183" y="0"/>
                </a:cubicBezTo>
                <a:cubicBezTo>
                  <a:pt x="6974672" y="-11063"/>
                  <a:pt x="7324844" y="9630"/>
                  <a:pt x="7461183" y="0"/>
                </a:cubicBezTo>
                <a:cubicBezTo>
                  <a:pt x="7597522" y="-9630"/>
                  <a:pt x="8138689" y="31280"/>
                  <a:pt x="8328360" y="0"/>
                </a:cubicBezTo>
                <a:cubicBezTo>
                  <a:pt x="8518031" y="-31280"/>
                  <a:pt x="8622878" y="-22845"/>
                  <a:pt x="8895360" y="0"/>
                </a:cubicBezTo>
                <a:cubicBezTo>
                  <a:pt x="9167842" y="22845"/>
                  <a:pt x="9146307" y="198"/>
                  <a:pt x="9262242" y="0"/>
                </a:cubicBezTo>
                <a:cubicBezTo>
                  <a:pt x="9378177" y="-198"/>
                  <a:pt x="9719235" y="-32172"/>
                  <a:pt x="10162772" y="0"/>
                </a:cubicBezTo>
                <a:cubicBezTo>
                  <a:pt x="10259612" y="-2650"/>
                  <a:pt x="10327985" y="58706"/>
                  <a:pt x="10319658" y="156886"/>
                </a:cubicBezTo>
                <a:cubicBezTo>
                  <a:pt x="10312471" y="325969"/>
                  <a:pt x="10348460" y="608940"/>
                  <a:pt x="10319658" y="784409"/>
                </a:cubicBezTo>
                <a:cubicBezTo>
                  <a:pt x="10328542" y="870955"/>
                  <a:pt x="10255684" y="938963"/>
                  <a:pt x="10162772" y="941295"/>
                </a:cubicBezTo>
                <a:cubicBezTo>
                  <a:pt x="9838168" y="927123"/>
                  <a:pt x="9803507" y="971497"/>
                  <a:pt x="9495713" y="941295"/>
                </a:cubicBezTo>
                <a:cubicBezTo>
                  <a:pt x="9187919" y="911093"/>
                  <a:pt x="8987363" y="961888"/>
                  <a:pt x="8828654" y="941295"/>
                </a:cubicBezTo>
                <a:cubicBezTo>
                  <a:pt x="8669945" y="920702"/>
                  <a:pt x="8605748" y="937092"/>
                  <a:pt x="8461771" y="941295"/>
                </a:cubicBezTo>
                <a:cubicBezTo>
                  <a:pt x="8317794" y="945498"/>
                  <a:pt x="8239477" y="938576"/>
                  <a:pt x="8094889" y="941295"/>
                </a:cubicBezTo>
                <a:cubicBezTo>
                  <a:pt x="7950301" y="944014"/>
                  <a:pt x="7698710" y="932315"/>
                  <a:pt x="7527889" y="941295"/>
                </a:cubicBezTo>
                <a:cubicBezTo>
                  <a:pt x="7357068" y="950275"/>
                  <a:pt x="7220713" y="919426"/>
                  <a:pt x="7060947" y="941295"/>
                </a:cubicBezTo>
                <a:cubicBezTo>
                  <a:pt x="6901181" y="963164"/>
                  <a:pt x="6807651" y="933610"/>
                  <a:pt x="6694065" y="941295"/>
                </a:cubicBezTo>
                <a:cubicBezTo>
                  <a:pt x="6580479" y="948980"/>
                  <a:pt x="6120115" y="922913"/>
                  <a:pt x="5926947" y="941295"/>
                </a:cubicBezTo>
                <a:cubicBezTo>
                  <a:pt x="5733779" y="959677"/>
                  <a:pt x="5595929" y="930880"/>
                  <a:pt x="5460006" y="941295"/>
                </a:cubicBezTo>
                <a:cubicBezTo>
                  <a:pt x="5324083" y="951710"/>
                  <a:pt x="5273829" y="951306"/>
                  <a:pt x="5093123" y="941295"/>
                </a:cubicBezTo>
                <a:cubicBezTo>
                  <a:pt x="4912417" y="931284"/>
                  <a:pt x="4839029" y="954265"/>
                  <a:pt x="4726241" y="941295"/>
                </a:cubicBezTo>
                <a:cubicBezTo>
                  <a:pt x="4613453" y="928325"/>
                  <a:pt x="4119437" y="921438"/>
                  <a:pt x="3959123" y="941295"/>
                </a:cubicBezTo>
                <a:cubicBezTo>
                  <a:pt x="3798809" y="961152"/>
                  <a:pt x="3501509" y="906608"/>
                  <a:pt x="3091946" y="941295"/>
                </a:cubicBezTo>
                <a:cubicBezTo>
                  <a:pt x="2682383" y="975982"/>
                  <a:pt x="2724376" y="927571"/>
                  <a:pt x="2424887" y="941295"/>
                </a:cubicBezTo>
                <a:cubicBezTo>
                  <a:pt x="2125398" y="955019"/>
                  <a:pt x="2110508" y="941480"/>
                  <a:pt x="1857887" y="941295"/>
                </a:cubicBezTo>
                <a:cubicBezTo>
                  <a:pt x="1605266" y="941110"/>
                  <a:pt x="1564856" y="915269"/>
                  <a:pt x="1290886" y="941295"/>
                </a:cubicBezTo>
                <a:cubicBezTo>
                  <a:pt x="1016916" y="967321"/>
                  <a:pt x="394997" y="970098"/>
                  <a:pt x="156886" y="941295"/>
                </a:cubicBezTo>
                <a:cubicBezTo>
                  <a:pt x="86147" y="941679"/>
                  <a:pt x="1794" y="872309"/>
                  <a:pt x="0" y="784409"/>
                </a:cubicBezTo>
                <a:cubicBezTo>
                  <a:pt x="-1408" y="499026"/>
                  <a:pt x="7099" y="428455"/>
                  <a:pt x="0" y="156886"/>
                </a:cubicBezTo>
                <a:close/>
              </a:path>
              <a:path w="10319658" h="941295" stroke="0" extrusionOk="0">
                <a:moveTo>
                  <a:pt x="0" y="156886"/>
                </a:moveTo>
                <a:cubicBezTo>
                  <a:pt x="7789" y="67640"/>
                  <a:pt x="65008" y="3869"/>
                  <a:pt x="156886" y="0"/>
                </a:cubicBezTo>
                <a:cubicBezTo>
                  <a:pt x="309458" y="1419"/>
                  <a:pt x="582313" y="-5547"/>
                  <a:pt x="723886" y="0"/>
                </a:cubicBezTo>
                <a:cubicBezTo>
                  <a:pt x="865459" y="5547"/>
                  <a:pt x="1400246" y="10525"/>
                  <a:pt x="1591063" y="0"/>
                </a:cubicBezTo>
                <a:cubicBezTo>
                  <a:pt x="1781880" y="-10525"/>
                  <a:pt x="1924134" y="-20466"/>
                  <a:pt x="2158063" y="0"/>
                </a:cubicBezTo>
                <a:cubicBezTo>
                  <a:pt x="2391992" y="20466"/>
                  <a:pt x="2733997" y="16621"/>
                  <a:pt x="2925181" y="0"/>
                </a:cubicBezTo>
                <a:cubicBezTo>
                  <a:pt x="3116365" y="-16621"/>
                  <a:pt x="3442593" y="-9906"/>
                  <a:pt x="3792358" y="0"/>
                </a:cubicBezTo>
                <a:cubicBezTo>
                  <a:pt x="4142123" y="9906"/>
                  <a:pt x="3995418" y="-9320"/>
                  <a:pt x="4159240" y="0"/>
                </a:cubicBezTo>
                <a:cubicBezTo>
                  <a:pt x="4323062" y="9320"/>
                  <a:pt x="4521465" y="-2282"/>
                  <a:pt x="4626182" y="0"/>
                </a:cubicBezTo>
                <a:cubicBezTo>
                  <a:pt x="4730899" y="2282"/>
                  <a:pt x="5089876" y="26075"/>
                  <a:pt x="5293241" y="0"/>
                </a:cubicBezTo>
                <a:cubicBezTo>
                  <a:pt x="5496606" y="-26075"/>
                  <a:pt x="5549060" y="-23035"/>
                  <a:pt x="5760182" y="0"/>
                </a:cubicBezTo>
                <a:cubicBezTo>
                  <a:pt x="5971304" y="23035"/>
                  <a:pt x="6201786" y="10898"/>
                  <a:pt x="6327182" y="0"/>
                </a:cubicBezTo>
                <a:cubicBezTo>
                  <a:pt x="6452578" y="-10898"/>
                  <a:pt x="6777415" y="37011"/>
                  <a:pt x="7094300" y="0"/>
                </a:cubicBezTo>
                <a:cubicBezTo>
                  <a:pt x="7411185" y="-37011"/>
                  <a:pt x="7499594" y="5393"/>
                  <a:pt x="7661300" y="0"/>
                </a:cubicBezTo>
                <a:cubicBezTo>
                  <a:pt x="7823006" y="-5393"/>
                  <a:pt x="7912383" y="-15135"/>
                  <a:pt x="8028183" y="0"/>
                </a:cubicBezTo>
                <a:cubicBezTo>
                  <a:pt x="8143983" y="15135"/>
                  <a:pt x="8496381" y="348"/>
                  <a:pt x="8795301" y="0"/>
                </a:cubicBezTo>
                <a:cubicBezTo>
                  <a:pt x="9094221" y="-348"/>
                  <a:pt x="9762418" y="31396"/>
                  <a:pt x="10162772" y="0"/>
                </a:cubicBezTo>
                <a:cubicBezTo>
                  <a:pt x="10243085" y="-4784"/>
                  <a:pt x="10317601" y="74300"/>
                  <a:pt x="10319658" y="156886"/>
                </a:cubicBezTo>
                <a:cubicBezTo>
                  <a:pt x="10333896" y="424126"/>
                  <a:pt x="10310724" y="514085"/>
                  <a:pt x="10319658" y="784409"/>
                </a:cubicBezTo>
                <a:cubicBezTo>
                  <a:pt x="10313548" y="877661"/>
                  <a:pt x="10254575" y="942316"/>
                  <a:pt x="10162772" y="941295"/>
                </a:cubicBezTo>
                <a:cubicBezTo>
                  <a:pt x="9817720" y="953244"/>
                  <a:pt x="9575464" y="938435"/>
                  <a:pt x="9395654" y="941295"/>
                </a:cubicBezTo>
                <a:cubicBezTo>
                  <a:pt x="9215844" y="944155"/>
                  <a:pt x="9133087" y="931437"/>
                  <a:pt x="9028772" y="941295"/>
                </a:cubicBezTo>
                <a:cubicBezTo>
                  <a:pt x="8924457" y="951153"/>
                  <a:pt x="8465781" y="907805"/>
                  <a:pt x="8261654" y="941295"/>
                </a:cubicBezTo>
                <a:cubicBezTo>
                  <a:pt x="8057527" y="974785"/>
                  <a:pt x="7870475" y="919413"/>
                  <a:pt x="7694653" y="941295"/>
                </a:cubicBezTo>
                <a:cubicBezTo>
                  <a:pt x="7518831" y="963177"/>
                  <a:pt x="7347603" y="962908"/>
                  <a:pt x="7227712" y="941295"/>
                </a:cubicBezTo>
                <a:cubicBezTo>
                  <a:pt x="7107821" y="919682"/>
                  <a:pt x="6818764" y="967688"/>
                  <a:pt x="6660712" y="941295"/>
                </a:cubicBezTo>
                <a:cubicBezTo>
                  <a:pt x="6502660" y="914902"/>
                  <a:pt x="6295214" y="922973"/>
                  <a:pt x="6193771" y="941295"/>
                </a:cubicBezTo>
                <a:cubicBezTo>
                  <a:pt x="6092328" y="959617"/>
                  <a:pt x="5773666" y="962674"/>
                  <a:pt x="5626770" y="941295"/>
                </a:cubicBezTo>
                <a:cubicBezTo>
                  <a:pt x="5479874" y="919916"/>
                  <a:pt x="5405490" y="957042"/>
                  <a:pt x="5259888" y="941295"/>
                </a:cubicBezTo>
                <a:cubicBezTo>
                  <a:pt x="5114286" y="925548"/>
                  <a:pt x="4887823" y="925397"/>
                  <a:pt x="4792947" y="941295"/>
                </a:cubicBezTo>
                <a:cubicBezTo>
                  <a:pt x="4698071" y="957193"/>
                  <a:pt x="4384282" y="961381"/>
                  <a:pt x="4025829" y="941295"/>
                </a:cubicBezTo>
                <a:cubicBezTo>
                  <a:pt x="3667376" y="921209"/>
                  <a:pt x="3647046" y="963482"/>
                  <a:pt x="3358770" y="941295"/>
                </a:cubicBezTo>
                <a:cubicBezTo>
                  <a:pt x="3070494" y="919108"/>
                  <a:pt x="2931459" y="973826"/>
                  <a:pt x="2691710" y="941295"/>
                </a:cubicBezTo>
                <a:cubicBezTo>
                  <a:pt x="2451961" y="908764"/>
                  <a:pt x="2437231" y="926671"/>
                  <a:pt x="2324828" y="941295"/>
                </a:cubicBezTo>
                <a:cubicBezTo>
                  <a:pt x="2212425" y="955919"/>
                  <a:pt x="1940385" y="951580"/>
                  <a:pt x="1657769" y="941295"/>
                </a:cubicBezTo>
                <a:cubicBezTo>
                  <a:pt x="1375153" y="931010"/>
                  <a:pt x="1429743" y="950103"/>
                  <a:pt x="1290886" y="941295"/>
                </a:cubicBezTo>
                <a:cubicBezTo>
                  <a:pt x="1152029" y="932487"/>
                  <a:pt x="1104886" y="934107"/>
                  <a:pt x="924004" y="941295"/>
                </a:cubicBezTo>
                <a:cubicBezTo>
                  <a:pt x="743122" y="948483"/>
                  <a:pt x="435508" y="938728"/>
                  <a:pt x="156886" y="941295"/>
                </a:cubicBezTo>
                <a:cubicBezTo>
                  <a:pt x="75786" y="944944"/>
                  <a:pt x="-2197" y="860746"/>
                  <a:pt x="0" y="784409"/>
                </a:cubicBezTo>
                <a:cubicBezTo>
                  <a:pt x="-5948" y="496074"/>
                  <a:pt x="-1319" y="358420"/>
                  <a:pt x="0" y="156886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756691879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Google AI Studio</a:t>
            </a: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46F39F8F-94E9-49C9-CC5E-0E82C5CC5984}"/>
              </a:ext>
            </a:extLst>
          </p:cNvPr>
          <p:cNvSpPr/>
          <p:nvPr/>
        </p:nvSpPr>
        <p:spPr>
          <a:xfrm>
            <a:off x="834570" y="4385607"/>
            <a:ext cx="10319658" cy="941295"/>
          </a:xfrm>
          <a:custGeom>
            <a:avLst/>
            <a:gdLst>
              <a:gd name="connsiteX0" fmla="*/ 0 w 10319658"/>
              <a:gd name="connsiteY0" fmla="*/ 156886 h 941295"/>
              <a:gd name="connsiteX1" fmla="*/ 156886 w 10319658"/>
              <a:gd name="connsiteY1" fmla="*/ 0 h 941295"/>
              <a:gd name="connsiteX2" fmla="*/ 823945 w 10319658"/>
              <a:gd name="connsiteY2" fmla="*/ 0 h 941295"/>
              <a:gd name="connsiteX3" fmla="*/ 1290886 w 10319658"/>
              <a:gd name="connsiteY3" fmla="*/ 0 h 941295"/>
              <a:gd name="connsiteX4" fmla="*/ 1957945 w 10319658"/>
              <a:gd name="connsiteY4" fmla="*/ 0 h 941295"/>
              <a:gd name="connsiteX5" fmla="*/ 2725063 w 10319658"/>
              <a:gd name="connsiteY5" fmla="*/ 0 h 941295"/>
              <a:gd name="connsiteX6" fmla="*/ 3392122 w 10319658"/>
              <a:gd name="connsiteY6" fmla="*/ 0 h 941295"/>
              <a:gd name="connsiteX7" fmla="*/ 3759005 w 10319658"/>
              <a:gd name="connsiteY7" fmla="*/ 0 h 941295"/>
              <a:gd name="connsiteX8" fmla="*/ 4326005 w 10319658"/>
              <a:gd name="connsiteY8" fmla="*/ 0 h 941295"/>
              <a:gd name="connsiteX9" fmla="*/ 5193182 w 10319658"/>
              <a:gd name="connsiteY9" fmla="*/ 0 h 941295"/>
              <a:gd name="connsiteX10" fmla="*/ 5660123 w 10319658"/>
              <a:gd name="connsiteY10" fmla="*/ 0 h 941295"/>
              <a:gd name="connsiteX11" fmla="*/ 6527300 w 10319658"/>
              <a:gd name="connsiteY11" fmla="*/ 0 h 941295"/>
              <a:gd name="connsiteX12" fmla="*/ 6894183 w 10319658"/>
              <a:gd name="connsiteY12" fmla="*/ 0 h 941295"/>
              <a:gd name="connsiteX13" fmla="*/ 7461183 w 10319658"/>
              <a:gd name="connsiteY13" fmla="*/ 0 h 941295"/>
              <a:gd name="connsiteX14" fmla="*/ 8328360 w 10319658"/>
              <a:gd name="connsiteY14" fmla="*/ 0 h 941295"/>
              <a:gd name="connsiteX15" fmla="*/ 8895360 w 10319658"/>
              <a:gd name="connsiteY15" fmla="*/ 0 h 941295"/>
              <a:gd name="connsiteX16" fmla="*/ 9262242 w 10319658"/>
              <a:gd name="connsiteY16" fmla="*/ 0 h 941295"/>
              <a:gd name="connsiteX17" fmla="*/ 10162772 w 10319658"/>
              <a:gd name="connsiteY17" fmla="*/ 0 h 941295"/>
              <a:gd name="connsiteX18" fmla="*/ 10319658 w 10319658"/>
              <a:gd name="connsiteY18" fmla="*/ 156886 h 941295"/>
              <a:gd name="connsiteX19" fmla="*/ 10319658 w 10319658"/>
              <a:gd name="connsiteY19" fmla="*/ 784409 h 941295"/>
              <a:gd name="connsiteX20" fmla="*/ 10162772 w 10319658"/>
              <a:gd name="connsiteY20" fmla="*/ 941295 h 941295"/>
              <a:gd name="connsiteX21" fmla="*/ 9495713 w 10319658"/>
              <a:gd name="connsiteY21" fmla="*/ 941295 h 941295"/>
              <a:gd name="connsiteX22" fmla="*/ 8828654 w 10319658"/>
              <a:gd name="connsiteY22" fmla="*/ 941295 h 941295"/>
              <a:gd name="connsiteX23" fmla="*/ 8461771 w 10319658"/>
              <a:gd name="connsiteY23" fmla="*/ 941295 h 941295"/>
              <a:gd name="connsiteX24" fmla="*/ 8094889 w 10319658"/>
              <a:gd name="connsiteY24" fmla="*/ 941295 h 941295"/>
              <a:gd name="connsiteX25" fmla="*/ 7527889 w 10319658"/>
              <a:gd name="connsiteY25" fmla="*/ 941295 h 941295"/>
              <a:gd name="connsiteX26" fmla="*/ 7060947 w 10319658"/>
              <a:gd name="connsiteY26" fmla="*/ 941295 h 941295"/>
              <a:gd name="connsiteX27" fmla="*/ 6694065 w 10319658"/>
              <a:gd name="connsiteY27" fmla="*/ 941295 h 941295"/>
              <a:gd name="connsiteX28" fmla="*/ 5926947 w 10319658"/>
              <a:gd name="connsiteY28" fmla="*/ 941295 h 941295"/>
              <a:gd name="connsiteX29" fmla="*/ 5460006 w 10319658"/>
              <a:gd name="connsiteY29" fmla="*/ 941295 h 941295"/>
              <a:gd name="connsiteX30" fmla="*/ 5093123 w 10319658"/>
              <a:gd name="connsiteY30" fmla="*/ 941295 h 941295"/>
              <a:gd name="connsiteX31" fmla="*/ 4726241 w 10319658"/>
              <a:gd name="connsiteY31" fmla="*/ 941295 h 941295"/>
              <a:gd name="connsiteX32" fmla="*/ 3959123 w 10319658"/>
              <a:gd name="connsiteY32" fmla="*/ 941295 h 941295"/>
              <a:gd name="connsiteX33" fmla="*/ 3091946 w 10319658"/>
              <a:gd name="connsiteY33" fmla="*/ 941295 h 941295"/>
              <a:gd name="connsiteX34" fmla="*/ 2424887 w 10319658"/>
              <a:gd name="connsiteY34" fmla="*/ 941295 h 941295"/>
              <a:gd name="connsiteX35" fmla="*/ 1857887 w 10319658"/>
              <a:gd name="connsiteY35" fmla="*/ 941295 h 941295"/>
              <a:gd name="connsiteX36" fmla="*/ 1290886 w 10319658"/>
              <a:gd name="connsiteY36" fmla="*/ 941295 h 941295"/>
              <a:gd name="connsiteX37" fmla="*/ 156886 w 10319658"/>
              <a:gd name="connsiteY37" fmla="*/ 941295 h 941295"/>
              <a:gd name="connsiteX38" fmla="*/ 0 w 10319658"/>
              <a:gd name="connsiteY38" fmla="*/ 784409 h 941295"/>
              <a:gd name="connsiteX39" fmla="*/ 0 w 10319658"/>
              <a:gd name="connsiteY39" fmla="*/ 156886 h 9412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0319658" h="941295" fill="none" extrusionOk="0">
                <a:moveTo>
                  <a:pt x="0" y="156886"/>
                </a:moveTo>
                <a:cubicBezTo>
                  <a:pt x="11010" y="70098"/>
                  <a:pt x="72437" y="69"/>
                  <a:pt x="156886" y="0"/>
                </a:cubicBezTo>
                <a:cubicBezTo>
                  <a:pt x="468706" y="-29335"/>
                  <a:pt x="563034" y="29904"/>
                  <a:pt x="823945" y="0"/>
                </a:cubicBezTo>
                <a:cubicBezTo>
                  <a:pt x="1084856" y="-29904"/>
                  <a:pt x="1127444" y="5610"/>
                  <a:pt x="1290886" y="0"/>
                </a:cubicBezTo>
                <a:cubicBezTo>
                  <a:pt x="1454328" y="-5610"/>
                  <a:pt x="1684658" y="-32920"/>
                  <a:pt x="1957945" y="0"/>
                </a:cubicBezTo>
                <a:cubicBezTo>
                  <a:pt x="2231232" y="32920"/>
                  <a:pt x="2358223" y="-27681"/>
                  <a:pt x="2725063" y="0"/>
                </a:cubicBezTo>
                <a:cubicBezTo>
                  <a:pt x="3091903" y="27681"/>
                  <a:pt x="3173724" y="9073"/>
                  <a:pt x="3392122" y="0"/>
                </a:cubicBezTo>
                <a:cubicBezTo>
                  <a:pt x="3610520" y="-9073"/>
                  <a:pt x="3588562" y="1015"/>
                  <a:pt x="3759005" y="0"/>
                </a:cubicBezTo>
                <a:cubicBezTo>
                  <a:pt x="3929448" y="-1015"/>
                  <a:pt x="4042509" y="-6623"/>
                  <a:pt x="4326005" y="0"/>
                </a:cubicBezTo>
                <a:cubicBezTo>
                  <a:pt x="4609501" y="6623"/>
                  <a:pt x="4901774" y="-12995"/>
                  <a:pt x="5193182" y="0"/>
                </a:cubicBezTo>
                <a:cubicBezTo>
                  <a:pt x="5484590" y="12995"/>
                  <a:pt x="5449904" y="15387"/>
                  <a:pt x="5660123" y="0"/>
                </a:cubicBezTo>
                <a:cubicBezTo>
                  <a:pt x="5870342" y="-15387"/>
                  <a:pt x="6324568" y="41094"/>
                  <a:pt x="6527300" y="0"/>
                </a:cubicBezTo>
                <a:cubicBezTo>
                  <a:pt x="6730032" y="-41094"/>
                  <a:pt x="6813694" y="11063"/>
                  <a:pt x="6894183" y="0"/>
                </a:cubicBezTo>
                <a:cubicBezTo>
                  <a:pt x="6974672" y="-11063"/>
                  <a:pt x="7324844" y="9630"/>
                  <a:pt x="7461183" y="0"/>
                </a:cubicBezTo>
                <a:cubicBezTo>
                  <a:pt x="7597522" y="-9630"/>
                  <a:pt x="8138689" y="31280"/>
                  <a:pt x="8328360" y="0"/>
                </a:cubicBezTo>
                <a:cubicBezTo>
                  <a:pt x="8518031" y="-31280"/>
                  <a:pt x="8622878" y="-22845"/>
                  <a:pt x="8895360" y="0"/>
                </a:cubicBezTo>
                <a:cubicBezTo>
                  <a:pt x="9167842" y="22845"/>
                  <a:pt x="9146307" y="198"/>
                  <a:pt x="9262242" y="0"/>
                </a:cubicBezTo>
                <a:cubicBezTo>
                  <a:pt x="9378177" y="-198"/>
                  <a:pt x="9719235" y="-32172"/>
                  <a:pt x="10162772" y="0"/>
                </a:cubicBezTo>
                <a:cubicBezTo>
                  <a:pt x="10259612" y="-2650"/>
                  <a:pt x="10327985" y="58706"/>
                  <a:pt x="10319658" y="156886"/>
                </a:cubicBezTo>
                <a:cubicBezTo>
                  <a:pt x="10312471" y="325969"/>
                  <a:pt x="10348460" y="608940"/>
                  <a:pt x="10319658" y="784409"/>
                </a:cubicBezTo>
                <a:cubicBezTo>
                  <a:pt x="10328542" y="870955"/>
                  <a:pt x="10255684" y="938963"/>
                  <a:pt x="10162772" y="941295"/>
                </a:cubicBezTo>
                <a:cubicBezTo>
                  <a:pt x="9838168" y="927123"/>
                  <a:pt x="9803507" y="971497"/>
                  <a:pt x="9495713" y="941295"/>
                </a:cubicBezTo>
                <a:cubicBezTo>
                  <a:pt x="9187919" y="911093"/>
                  <a:pt x="8987363" y="961888"/>
                  <a:pt x="8828654" y="941295"/>
                </a:cubicBezTo>
                <a:cubicBezTo>
                  <a:pt x="8669945" y="920702"/>
                  <a:pt x="8605748" y="937092"/>
                  <a:pt x="8461771" y="941295"/>
                </a:cubicBezTo>
                <a:cubicBezTo>
                  <a:pt x="8317794" y="945498"/>
                  <a:pt x="8239477" y="938576"/>
                  <a:pt x="8094889" y="941295"/>
                </a:cubicBezTo>
                <a:cubicBezTo>
                  <a:pt x="7950301" y="944014"/>
                  <a:pt x="7698710" y="932315"/>
                  <a:pt x="7527889" y="941295"/>
                </a:cubicBezTo>
                <a:cubicBezTo>
                  <a:pt x="7357068" y="950275"/>
                  <a:pt x="7220713" y="919426"/>
                  <a:pt x="7060947" y="941295"/>
                </a:cubicBezTo>
                <a:cubicBezTo>
                  <a:pt x="6901181" y="963164"/>
                  <a:pt x="6807651" y="933610"/>
                  <a:pt x="6694065" y="941295"/>
                </a:cubicBezTo>
                <a:cubicBezTo>
                  <a:pt x="6580479" y="948980"/>
                  <a:pt x="6120115" y="922913"/>
                  <a:pt x="5926947" y="941295"/>
                </a:cubicBezTo>
                <a:cubicBezTo>
                  <a:pt x="5733779" y="959677"/>
                  <a:pt x="5595929" y="930880"/>
                  <a:pt x="5460006" y="941295"/>
                </a:cubicBezTo>
                <a:cubicBezTo>
                  <a:pt x="5324083" y="951710"/>
                  <a:pt x="5273829" y="951306"/>
                  <a:pt x="5093123" y="941295"/>
                </a:cubicBezTo>
                <a:cubicBezTo>
                  <a:pt x="4912417" y="931284"/>
                  <a:pt x="4839029" y="954265"/>
                  <a:pt x="4726241" y="941295"/>
                </a:cubicBezTo>
                <a:cubicBezTo>
                  <a:pt x="4613453" y="928325"/>
                  <a:pt x="4119437" y="921438"/>
                  <a:pt x="3959123" y="941295"/>
                </a:cubicBezTo>
                <a:cubicBezTo>
                  <a:pt x="3798809" y="961152"/>
                  <a:pt x="3501509" y="906608"/>
                  <a:pt x="3091946" y="941295"/>
                </a:cubicBezTo>
                <a:cubicBezTo>
                  <a:pt x="2682383" y="975982"/>
                  <a:pt x="2724376" y="927571"/>
                  <a:pt x="2424887" y="941295"/>
                </a:cubicBezTo>
                <a:cubicBezTo>
                  <a:pt x="2125398" y="955019"/>
                  <a:pt x="2110508" y="941480"/>
                  <a:pt x="1857887" y="941295"/>
                </a:cubicBezTo>
                <a:cubicBezTo>
                  <a:pt x="1605266" y="941110"/>
                  <a:pt x="1564856" y="915269"/>
                  <a:pt x="1290886" y="941295"/>
                </a:cubicBezTo>
                <a:cubicBezTo>
                  <a:pt x="1016916" y="967321"/>
                  <a:pt x="394997" y="970098"/>
                  <a:pt x="156886" y="941295"/>
                </a:cubicBezTo>
                <a:cubicBezTo>
                  <a:pt x="86147" y="941679"/>
                  <a:pt x="1794" y="872309"/>
                  <a:pt x="0" y="784409"/>
                </a:cubicBezTo>
                <a:cubicBezTo>
                  <a:pt x="-1408" y="499026"/>
                  <a:pt x="7099" y="428455"/>
                  <a:pt x="0" y="156886"/>
                </a:cubicBezTo>
                <a:close/>
              </a:path>
              <a:path w="10319658" h="941295" stroke="0" extrusionOk="0">
                <a:moveTo>
                  <a:pt x="0" y="156886"/>
                </a:moveTo>
                <a:cubicBezTo>
                  <a:pt x="7789" y="67640"/>
                  <a:pt x="65008" y="3869"/>
                  <a:pt x="156886" y="0"/>
                </a:cubicBezTo>
                <a:cubicBezTo>
                  <a:pt x="309458" y="1419"/>
                  <a:pt x="582313" y="-5547"/>
                  <a:pt x="723886" y="0"/>
                </a:cubicBezTo>
                <a:cubicBezTo>
                  <a:pt x="865459" y="5547"/>
                  <a:pt x="1400246" y="10525"/>
                  <a:pt x="1591063" y="0"/>
                </a:cubicBezTo>
                <a:cubicBezTo>
                  <a:pt x="1781880" y="-10525"/>
                  <a:pt x="1924134" y="-20466"/>
                  <a:pt x="2158063" y="0"/>
                </a:cubicBezTo>
                <a:cubicBezTo>
                  <a:pt x="2391992" y="20466"/>
                  <a:pt x="2733997" y="16621"/>
                  <a:pt x="2925181" y="0"/>
                </a:cubicBezTo>
                <a:cubicBezTo>
                  <a:pt x="3116365" y="-16621"/>
                  <a:pt x="3442593" y="-9906"/>
                  <a:pt x="3792358" y="0"/>
                </a:cubicBezTo>
                <a:cubicBezTo>
                  <a:pt x="4142123" y="9906"/>
                  <a:pt x="3995418" y="-9320"/>
                  <a:pt x="4159240" y="0"/>
                </a:cubicBezTo>
                <a:cubicBezTo>
                  <a:pt x="4323062" y="9320"/>
                  <a:pt x="4521465" y="-2282"/>
                  <a:pt x="4626182" y="0"/>
                </a:cubicBezTo>
                <a:cubicBezTo>
                  <a:pt x="4730899" y="2282"/>
                  <a:pt x="5089876" y="26075"/>
                  <a:pt x="5293241" y="0"/>
                </a:cubicBezTo>
                <a:cubicBezTo>
                  <a:pt x="5496606" y="-26075"/>
                  <a:pt x="5549060" y="-23035"/>
                  <a:pt x="5760182" y="0"/>
                </a:cubicBezTo>
                <a:cubicBezTo>
                  <a:pt x="5971304" y="23035"/>
                  <a:pt x="6201786" y="10898"/>
                  <a:pt x="6327182" y="0"/>
                </a:cubicBezTo>
                <a:cubicBezTo>
                  <a:pt x="6452578" y="-10898"/>
                  <a:pt x="6777415" y="37011"/>
                  <a:pt x="7094300" y="0"/>
                </a:cubicBezTo>
                <a:cubicBezTo>
                  <a:pt x="7411185" y="-37011"/>
                  <a:pt x="7499594" y="5393"/>
                  <a:pt x="7661300" y="0"/>
                </a:cubicBezTo>
                <a:cubicBezTo>
                  <a:pt x="7823006" y="-5393"/>
                  <a:pt x="7912383" y="-15135"/>
                  <a:pt x="8028183" y="0"/>
                </a:cubicBezTo>
                <a:cubicBezTo>
                  <a:pt x="8143983" y="15135"/>
                  <a:pt x="8496381" y="348"/>
                  <a:pt x="8795301" y="0"/>
                </a:cubicBezTo>
                <a:cubicBezTo>
                  <a:pt x="9094221" y="-348"/>
                  <a:pt x="9762418" y="31396"/>
                  <a:pt x="10162772" y="0"/>
                </a:cubicBezTo>
                <a:cubicBezTo>
                  <a:pt x="10243085" y="-4784"/>
                  <a:pt x="10317601" y="74300"/>
                  <a:pt x="10319658" y="156886"/>
                </a:cubicBezTo>
                <a:cubicBezTo>
                  <a:pt x="10333896" y="424126"/>
                  <a:pt x="10310724" y="514085"/>
                  <a:pt x="10319658" y="784409"/>
                </a:cubicBezTo>
                <a:cubicBezTo>
                  <a:pt x="10313548" y="877661"/>
                  <a:pt x="10254575" y="942316"/>
                  <a:pt x="10162772" y="941295"/>
                </a:cubicBezTo>
                <a:cubicBezTo>
                  <a:pt x="9817720" y="953244"/>
                  <a:pt x="9575464" y="938435"/>
                  <a:pt x="9395654" y="941295"/>
                </a:cubicBezTo>
                <a:cubicBezTo>
                  <a:pt x="9215844" y="944155"/>
                  <a:pt x="9133087" y="931437"/>
                  <a:pt x="9028772" y="941295"/>
                </a:cubicBezTo>
                <a:cubicBezTo>
                  <a:pt x="8924457" y="951153"/>
                  <a:pt x="8465781" y="907805"/>
                  <a:pt x="8261654" y="941295"/>
                </a:cubicBezTo>
                <a:cubicBezTo>
                  <a:pt x="8057527" y="974785"/>
                  <a:pt x="7870475" y="919413"/>
                  <a:pt x="7694653" y="941295"/>
                </a:cubicBezTo>
                <a:cubicBezTo>
                  <a:pt x="7518831" y="963177"/>
                  <a:pt x="7347603" y="962908"/>
                  <a:pt x="7227712" y="941295"/>
                </a:cubicBezTo>
                <a:cubicBezTo>
                  <a:pt x="7107821" y="919682"/>
                  <a:pt x="6818764" y="967688"/>
                  <a:pt x="6660712" y="941295"/>
                </a:cubicBezTo>
                <a:cubicBezTo>
                  <a:pt x="6502660" y="914902"/>
                  <a:pt x="6295214" y="922973"/>
                  <a:pt x="6193771" y="941295"/>
                </a:cubicBezTo>
                <a:cubicBezTo>
                  <a:pt x="6092328" y="959617"/>
                  <a:pt x="5773666" y="962674"/>
                  <a:pt x="5626770" y="941295"/>
                </a:cubicBezTo>
                <a:cubicBezTo>
                  <a:pt x="5479874" y="919916"/>
                  <a:pt x="5405490" y="957042"/>
                  <a:pt x="5259888" y="941295"/>
                </a:cubicBezTo>
                <a:cubicBezTo>
                  <a:pt x="5114286" y="925548"/>
                  <a:pt x="4887823" y="925397"/>
                  <a:pt x="4792947" y="941295"/>
                </a:cubicBezTo>
                <a:cubicBezTo>
                  <a:pt x="4698071" y="957193"/>
                  <a:pt x="4384282" y="961381"/>
                  <a:pt x="4025829" y="941295"/>
                </a:cubicBezTo>
                <a:cubicBezTo>
                  <a:pt x="3667376" y="921209"/>
                  <a:pt x="3647046" y="963482"/>
                  <a:pt x="3358770" y="941295"/>
                </a:cubicBezTo>
                <a:cubicBezTo>
                  <a:pt x="3070494" y="919108"/>
                  <a:pt x="2931459" y="973826"/>
                  <a:pt x="2691710" y="941295"/>
                </a:cubicBezTo>
                <a:cubicBezTo>
                  <a:pt x="2451961" y="908764"/>
                  <a:pt x="2437231" y="926671"/>
                  <a:pt x="2324828" y="941295"/>
                </a:cubicBezTo>
                <a:cubicBezTo>
                  <a:pt x="2212425" y="955919"/>
                  <a:pt x="1940385" y="951580"/>
                  <a:pt x="1657769" y="941295"/>
                </a:cubicBezTo>
                <a:cubicBezTo>
                  <a:pt x="1375153" y="931010"/>
                  <a:pt x="1429743" y="950103"/>
                  <a:pt x="1290886" y="941295"/>
                </a:cubicBezTo>
                <a:cubicBezTo>
                  <a:pt x="1152029" y="932487"/>
                  <a:pt x="1104886" y="934107"/>
                  <a:pt x="924004" y="941295"/>
                </a:cubicBezTo>
                <a:cubicBezTo>
                  <a:pt x="743122" y="948483"/>
                  <a:pt x="435508" y="938728"/>
                  <a:pt x="156886" y="941295"/>
                </a:cubicBezTo>
                <a:cubicBezTo>
                  <a:pt x="75786" y="944944"/>
                  <a:pt x="-2197" y="860746"/>
                  <a:pt x="0" y="784409"/>
                </a:cubicBezTo>
                <a:cubicBezTo>
                  <a:pt x="-5948" y="496074"/>
                  <a:pt x="-1319" y="358420"/>
                  <a:pt x="0" y="156886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756691879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48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SnagIt</a:t>
            </a:r>
            <a:r>
              <a:rPr lang="de-DE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Screen Capture</a:t>
            </a:r>
          </a:p>
        </p:txBody>
      </p:sp>
      <p:sp>
        <p:nvSpPr>
          <p:cNvPr id="6" name="Pfeil nach rechts 5">
            <a:extLst>
              <a:ext uri="{FF2B5EF4-FFF2-40B4-BE49-F238E27FC236}">
                <a16:creationId xmlns:a16="http://schemas.microsoft.com/office/drawing/2014/main" id="{5CBED4EF-E83E-A454-877A-37471DF9EAFB}"/>
              </a:ext>
            </a:extLst>
          </p:cNvPr>
          <p:cNvSpPr/>
          <p:nvPr/>
        </p:nvSpPr>
        <p:spPr>
          <a:xfrm rot="16200000">
            <a:off x="5372099" y="2810058"/>
            <a:ext cx="1346201" cy="1003300"/>
          </a:xfrm>
          <a:custGeom>
            <a:avLst/>
            <a:gdLst>
              <a:gd name="connsiteX0" fmla="*/ 0 w 1346201"/>
              <a:gd name="connsiteY0" fmla="*/ 250825 h 1003300"/>
              <a:gd name="connsiteX1" fmla="*/ 439167 w 1346201"/>
              <a:gd name="connsiteY1" fmla="*/ 250825 h 1003300"/>
              <a:gd name="connsiteX2" fmla="*/ 844551 w 1346201"/>
              <a:gd name="connsiteY2" fmla="*/ 250825 h 1003300"/>
              <a:gd name="connsiteX3" fmla="*/ 844551 w 1346201"/>
              <a:gd name="connsiteY3" fmla="*/ 0 h 1003300"/>
              <a:gd name="connsiteX4" fmla="*/ 1090360 w 1346201"/>
              <a:gd name="connsiteY4" fmla="*/ 245809 h 1003300"/>
              <a:gd name="connsiteX5" fmla="*/ 1346201 w 1346201"/>
              <a:gd name="connsiteY5" fmla="*/ 501650 h 1003300"/>
              <a:gd name="connsiteX6" fmla="*/ 1090360 w 1346201"/>
              <a:gd name="connsiteY6" fmla="*/ 757492 h 1003300"/>
              <a:gd name="connsiteX7" fmla="*/ 844551 w 1346201"/>
              <a:gd name="connsiteY7" fmla="*/ 1003300 h 1003300"/>
              <a:gd name="connsiteX8" fmla="*/ 844551 w 1346201"/>
              <a:gd name="connsiteY8" fmla="*/ 752475 h 1003300"/>
              <a:gd name="connsiteX9" fmla="*/ 439167 w 1346201"/>
              <a:gd name="connsiteY9" fmla="*/ 752475 h 1003300"/>
              <a:gd name="connsiteX10" fmla="*/ 0 w 1346201"/>
              <a:gd name="connsiteY10" fmla="*/ 752475 h 1003300"/>
              <a:gd name="connsiteX11" fmla="*/ 0 w 1346201"/>
              <a:gd name="connsiteY11" fmla="*/ 250825 h 1003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46201" h="1003300" fill="none" extrusionOk="0">
                <a:moveTo>
                  <a:pt x="0" y="250825"/>
                </a:moveTo>
                <a:cubicBezTo>
                  <a:pt x="124063" y="259699"/>
                  <a:pt x="244711" y="232373"/>
                  <a:pt x="439167" y="250825"/>
                </a:cubicBezTo>
                <a:cubicBezTo>
                  <a:pt x="633623" y="269277"/>
                  <a:pt x="662062" y="250824"/>
                  <a:pt x="844551" y="250825"/>
                </a:cubicBezTo>
                <a:cubicBezTo>
                  <a:pt x="839805" y="196459"/>
                  <a:pt x="837568" y="116018"/>
                  <a:pt x="844551" y="0"/>
                </a:cubicBezTo>
                <a:cubicBezTo>
                  <a:pt x="904482" y="55475"/>
                  <a:pt x="1011215" y="142481"/>
                  <a:pt x="1090360" y="245809"/>
                </a:cubicBezTo>
                <a:cubicBezTo>
                  <a:pt x="1169505" y="349137"/>
                  <a:pt x="1263981" y="442307"/>
                  <a:pt x="1346201" y="501650"/>
                </a:cubicBezTo>
                <a:cubicBezTo>
                  <a:pt x="1288852" y="566776"/>
                  <a:pt x="1211384" y="654856"/>
                  <a:pt x="1090360" y="757492"/>
                </a:cubicBezTo>
                <a:cubicBezTo>
                  <a:pt x="969336" y="860128"/>
                  <a:pt x="949475" y="915727"/>
                  <a:pt x="844551" y="1003300"/>
                </a:cubicBezTo>
                <a:cubicBezTo>
                  <a:pt x="834953" y="886189"/>
                  <a:pt x="841645" y="846277"/>
                  <a:pt x="844551" y="752475"/>
                </a:cubicBezTo>
                <a:cubicBezTo>
                  <a:pt x="725391" y="740826"/>
                  <a:pt x="636668" y="770295"/>
                  <a:pt x="439167" y="752475"/>
                </a:cubicBezTo>
                <a:cubicBezTo>
                  <a:pt x="241666" y="734655"/>
                  <a:pt x="215094" y="741080"/>
                  <a:pt x="0" y="752475"/>
                </a:cubicBezTo>
                <a:cubicBezTo>
                  <a:pt x="19331" y="543006"/>
                  <a:pt x="-13947" y="384866"/>
                  <a:pt x="0" y="250825"/>
                </a:cubicBezTo>
                <a:close/>
              </a:path>
              <a:path w="1346201" h="1003300" stroke="0" extrusionOk="0">
                <a:moveTo>
                  <a:pt x="0" y="250825"/>
                </a:moveTo>
                <a:cubicBezTo>
                  <a:pt x="149147" y="233417"/>
                  <a:pt x="317782" y="260998"/>
                  <a:pt x="439167" y="250825"/>
                </a:cubicBezTo>
                <a:cubicBezTo>
                  <a:pt x="560552" y="240652"/>
                  <a:pt x="688870" y="237701"/>
                  <a:pt x="844551" y="250825"/>
                </a:cubicBezTo>
                <a:cubicBezTo>
                  <a:pt x="853382" y="158671"/>
                  <a:pt x="855488" y="81728"/>
                  <a:pt x="844551" y="0"/>
                </a:cubicBezTo>
                <a:cubicBezTo>
                  <a:pt x="904901" y="77305"/>
                  <a:pt x="1015315" y="156527"/>
                  <a:pt x="1100393" y="255842"/>
                </a:cubicBezTo>
                <a:cubicBezTo>
                  <a:pt x="1185471" y="355157"/>
                  <a:pt x="1265570" y="441600"/>
                  <a:pt x="1346201" y="501650"/>
                </a:cubicBezTo>
                <a:cubicBezTo>
                  <a:pt x="1235979" y="605243"/>
                  <a:pt x="1156496" y="689233"/>
                  <a:pt x="1095376" y="752475"/>
                </a:cubicBezTo>
                <a:cubicBezTo>
                  <a:pt x="1034256" y="815717"/>
                  <a:pt x="915429" y="910465"/>
                  <a:pt x="844551" y="1003300"/>
                </a:cubicBezTo>
                <a:cubicBezTo>
                  <a:pt x="834218" y="883374"/>
                  <a:pt x="835205" y="846144"/>
                  <a:pt x="844551" y="752475"/>
                </a:cubicBezTo>
                <a:cubicBezTo>
                  <a:pt x="743226" y="747236"/>
                  <a:pt x="547534" y="738706"/>
                  <a:pt x="422276" y="752475"/>
                </a:cubicBezTo>
                <a:cubicBezTo>
                  <a:pt x="297019" y="766244"/>
                  <a:pt x="143546" y="766881"/>
                  <a:pt x="0" y="752475"/>
                </a:cubicBezTo>
                <a:cubicBezTo>
                  <a:pt x="22660" y="571499"/>
                  <a:pt x="-1040" y="456890"/>
                  <a:pt x="0" y="250825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  <a:extLst>
              <a:ext uri="{C807C97D-BFC1-408E-A445-0C87EB9F89A2}">
                <ask:lineSketchStyleProps xmlns:ask="http://schemas.microsoft.com/office/drawing/2018/sketchyshapes" sd="3462564422">
                  <a:prstGeom prst="rightArrow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7491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51B1D526-43B0-B983-E958-C3D0A7DF56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714750" y="1047750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7942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</Words>
  <Application>Microsoft Macintosh PowerPoint</Application>
  <PresentationFormat>Breitbild</PresentationFormat>
  <Paragraphs>7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Mitja Martini</dc:creator>
  <cp:lastModifiedBy>Mitja Martini</cp:lastModifiedBy>
  <cp:revision>7</cp:revision>
  <dcterms:created xsi:type="dcterms:W3CDTF">2024-10-22T05:32:16Z</dcterms:created>
  <dcterms:modified xsi:type="dcterms:W3CDTF">2024-10-26T11:57:58Z</dcterms:modified>
</cp:coreProperties>
</file>

<file path=docProps/thumbnail.jpeg>
</file>